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9" r:id="rId2"/>
  </p:sldMasterIdLst>
  <p:notesMasterIdLst>
    <p:notesMasterId r:id="rId10"/>
  </p:notesMasterIdLst>
  <p:handoutMasterIdLst>
    <p:handoutMasterId r:id="rId11"/>
  </p:handoutMasterIdLst>
  <p:sldIdLst>
    <p:sldId id="272" r:id="rId3"/>
    <p:sldId id="273" r:id="rId4"/>
    <p:sldId id="274" r:id="rId5"/>
    <p:sldId id="275" r:id="rId6"/>
    <p:sldId id="276" r:id="rId7"/>
    <p:sldId id="277" r:id="rId8"/>
    <p:sldId id="278" r:id="rId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6" roundtripDataSignature="AMtx7mhVTqRi2CRQUSPAbO+1S6twPzkxJ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91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26" Type="http://customschemas.google.com/relationships/presentationmetadata" Target="metadata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28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A8D2B96-59F8-A487-7ED2-6C51F5A30C0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1E78EE-15B7-860E-9935-37D35254413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301DA6-47D5-495A-B4F4-07BC7F444C55}" type="datetimeFigureOut">
              <a:rPr lang="en-IN" smtClean="0"/>
              <a:t>09-08-2026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FA9540-B92A-EAB3-5BD3-BCCBC356FE4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C7E68-8DE2-425C-EAEC-CF549C0950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424168-107B-4429-9921-6C498398E18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927103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hdr="0"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Google Shape;16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2" name="Google Shape;82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4" name="Google Shape;94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" name="Google Shape;100;p2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7" name="Google Shape;107;p2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2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9" name="Google Shape;109;p2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" name="Google Shape;110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25" name="Google Shape;125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26" name="Google Shape;126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32" name="Google Shape;132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33" name="Google Shape;133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9" name="Google Shape;139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5" name="Google Shape;145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Google Shape;28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1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" name="Google Shape;36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" name="Google Shape;37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Google Shape;49;p1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Google Shape;50;p1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Google Shape;51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Google Shape;56;p1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7" name="Google Shape;57;p1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Google Shape;58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5" name="Google Shape;75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" name="Google Shape;78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6;p1">
            <a:extLst>
              <a:ext uri="{FF2B5EF4-FFF2-40B4-BE49-F238E27FC236}">
                <a16:creationId xmlns:a16="http://schemas.microsoft.com/office/drawing/2014/main" id="{3C140A82-B2C1-B839-ACFE-A1C61D0F2DC8}"/>
              </a:ext>
            </a:extLst>
          </p:cNvPr>
          <p:cNvSpPr txBox="1"/>
          <p:nvPr/>
        </p:nvSpPr>
        <p:spPr>
          <a:xfrm>
            <a:off x="207389" y="-31366"/>
            <a:ext cx="11604397" cy="1384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>
                <a:solidFill>
                  <a:srgbClr val="548135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“</a:t>
            </a:r>
            <a:r>
              <a:rPr lang="en-US" sz="3200" b="1" dirty="0">
                <a:solidFill>
                  <a:srgbClr val="548135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CHAPTER NAME WITH CODE</a:t>
            </a:r>
            <a:r>
              <a:rPr lang="en-US" sz="3200" b="1" i="0" u="none" strike="noStrike" cap="none" dirty="0">
                <a:solidFill>
                  <a:srgbClr val="548135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”</a:t>
            </a:r>
            <a:r>
              <a:rPr lang="en-US" sz="3200" b="1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, 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 dirty="0">
                <a:solidFill>
                  <a:srgbClr val="BF9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SECTION NAME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 dirty="0">
                <a:solidFill>
                  <a:srgbClr val="2E75B5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IEEE REGION NAME-</a:t>
            </a:r>
            <a:r>
              <a:rPr lang="en-US" sz="2000" b="1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 COUNTRY</a:t>
            </a:r>
            <a:endParaRPr sz="2000" b="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6" name="Google Shape;153;p1">
            <a:extLst>
              <a:ext uri="{FF2B5EF4-FFF2-40B4-BE49-F238E27FC236}">
                <a16:creationId xmlns:a16="http://schemas.microsoft.com/office/drawing/2014/main" id="{485AF871-D0C9-D9F6-0062-31D4E8C5C43E}"/>
              </a:ext>
            </a:extLst>
          </p:cNvPr>
          <p:cNvSpPr txBox="1"/>
          <p:nvPr/>
        </p:nvSpPr>
        <p:spPr>
          <a:xfrm>
            <a:off x="491515" y="1391663"/>
            <a:ext cx="11433392" cy="4789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-139700" algn="l" rtl="0">
              <a:lnSpc>
                <a:spcPct val="114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❑"/>
            </a:pPr>
            <a:r>
              <a:rPr lang="en-US" sz="2200" b="1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Chapter Officers: </a:t>
            </a:r>
          </a:p>
          <a:p>
            <a:pPr marR="0" lvl="0" algn="l" rtl="0">
              <a:lnSpc>
                <a:spcPct val="114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200"/>
            </a:pPr>
            <a:r>
              <a:rPr lang="en-US" sz="2200" b="1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Chair/Co-Chair: </a:t>
            </a:r>
            <a:r>
              <a:rPr lang="en-US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			</a:t>
            </a:r>
            <a:r>
              <a:rPr lang="en-US" sz="2200" b="1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Vice-Chai</a:t>
            </a:r>
            <a:r>
              <a:rPr lang="en-US" sz="2200" b="1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r:</a:t>
            </a:r>
            <a:endParaRPr lang="en-US" sz="2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marR="0" lvl="0" algn="l" rtl="0">
              <a:lnSpc>
                <a:spcPct val="114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2200"/>
            </a:pPr>
            <a:r>
              <a:rPr lang="en-US" sz="2200" b="1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Secretary: </a:t>
            </a:r>
            <a:r>
              <a:rPr lang="en-US" sz="22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          </a:t>
            </a:r>
            <a:r>
              <a:rPr lang="en-US" sz="2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imes New Roman"/>
              </a:rPr>
              <a:t>			</a:t>
            </a:r>
            <a:r>
              <a:rPr lang="en-US" sz="2200" b="1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Treasurer</a:t>
            </a:r>
            <a:r>
              <a:rPr lang="en-US" sz="2200" b="1" i="0" u="none" strike="noStrike" cap="none" dirty="0">
                <a:solidFill>
                  <a:schemeClr val="tx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: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Faculty Advisor (For Student Branch Chapter):</a:t>
            </a:r>
            <a:endParaRPr sz="2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imes New Roman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❑"/>
            </a:pPr>
            <a:r>
              <a:rPr lang="en-US" sz="2200" b="1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Current member strength of your chapter:</a:t>
            </a:r>
            <a:endParaRPr sz="2200" b="1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sz="2200" b="1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❑"/>
            </a:pPr>
            <a:r>
              <a:rPr lang="en-US" sz="2200" b="1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Membership strength at the end of 2025:</a:t>
            </a:r>
            <a:endParaRPr sz="2200" b="1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285750" lvl="0" indent="-285750">
              <a:buClr>
                <a:schemeClr val="dk1"/>
              </a:buClr>
              <a:buSzPts val="2200"/>
              <a:buFont typeface="Noto Sans Symbols"/>
              <a:buChar char="❑"/>
            </a:pPr>
            <a:r>
              <a:rPr lang="en-US" sz="2200" b="1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Total number of events organized from </a:t>
            </a:r>
            <a:r>
              <a:rPr lang="en-US" sz="2200" b="1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January</a:t>
            </a:r>
            <a:r>
              <a:rPr lang="en-US" sz="2200" b="1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2026 to </a:t>
            </a:r>
            <a:r>
              <a:rPr lang="en-US" sz="2200" b="1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December</a:t>
            </a:r>
            <a:r>
              <a:rPr lang="en-US" sz="2200" b="1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2026: A+B+C: </a:t>
            </a:r>
            <a:endParaRPr sz="2400" b="1" i="0" u="none" strike="noStrike" cap="none" dirty="0">
              <a:solidFill>
                <a:srgbClr val="FF000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3657600" marR="0" lvl="7" indent="-457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55A11"/>
              </a:buClr>
              <a:buSzPts val="2200"/>
              <a:buFont typeface="Arial"/>
              <a:buAutoNum type="alphaUcPeriod"/>
            </a:pPr>
            <a:r>
              <a:rPr lang="en-US" sz="2200" b="1" i="0" u="none" strike="noStrike" cap="none" dirty="0">
                <a:solidFill>
                  <a:srgbClr val="C55A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Number of Technical activities: </a:t>
            </a:r>
            <a:endParaRPr sz="2200" b="1" i="0" u="none" strike="noStrike" cap="none" dirty="0">
              <a:solidFill>
                <a:srgbClr val="C55A1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3657600" marR="0" lvl="7" indent="-4572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C55A11"/>
              </a:buClr>
              <a:buSzPts val="2200"/>
              <a:buFont typeface="Arial"/>
              <a:buAutoNum type="alphaUcPeriod"/>
            </a:pPr>
            <a:r>
              <a:rPr lang="en-US" sz="2200" b="1" i="0" u="none" strike="noStrike" cap="none" dirty="0">
                <a:solidFill>
                  <a:srgbClr val="C55A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Number of Officer’s meet, Social Events: </a:t>
            </a:r>
            <a:endParaRPr sz="2200" b="1" i="0" u="none" strike="noStrike" cap="none" dirty="0">
              <a:solidFill>
                <a:srgbClr val="C55A1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3657600" marR="0" lvl="7" indent="-457200" algn="l" rtl="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C55A11"/>
              </a:buClr>
              <a:buSzPts val="2200"/>
              <a:buFont typeface="Arial"/>
              <a:buAutoNum type="alphaUcPeriod"/>
            </a:pPr>
            <a:r>
              <a:rPr lang="en-US" sz="2200" b="1" i="0" u="none" strike="noStrike" cap="none" dirty="0">
                <a:solidFill>
                  <a:srgbClr val="C55A1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Number of Outreach activities: </a:t>
            </a:r>
            <a:endParaRPr sz="2200" b="1" i="0" u="none" strike="noStrike" cap="none" dirty="0">
              <a:solidFill>
                <a:srgbClr val="C55A1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3D3B274-F977-D92E-8121-84C0F52A95B3}"/>
              </a:ext>
            </a:extLst>
          </p:cNvPr>
          <p:cNvGrpSpPr/>
          <p:nvPr/>
        </p:nvGrpSpPr>
        <p:grpSpPr>
          <a:xfrm>
            <a:off x="-1" y="0"/>
            <a:ext cx="12192001" cy="6858000"/>
            <a:chOff x="-1" y="0"/>
            <a:chExt cx="12192001" cy="6858000"/>
          </a:xfrm>
        </p:grpSpPr>
        <p:sp>
          <p:nvSpPr>
            <p:cNvPr id="8" name="Google Shape;157;p1">
              <a:extLst>
                <a:ext uri="{FF2B5EF4-FFF2-40B4-BE49-F238E27FC236}">
                  <a16:creationId xmlns:a16="http://schemas.microsoft.com/office/drawing/2014/main" id="{3799A432-F170-16EC-0109-8F309AC36175}"/>
                </a:ext>
              </a:extLst>
            </p:cNvPr>
            <p:cNvSpPr/>
            <p:nvPr/>
          </p:nvSpPr>
          <p:spPr>
            <a:xfrm rot="10800000" flipH="1">
              <a:off x="207389" y="1325307"/>
              <a:ext cx="11872913" cy="45719"/>
            </a:xfrm>
            <a:prstGeom prst="rect">
              <a:avLst/>
            </a:prstGeom>
            <a:solidFill>
              <a:srgbClr val="548135"/>
            </a:solidFill>
            <a:ln w="12700" cap="flat" cmpd="sng">
              <a:solidFill>
                <a:srgbClr val="F4B08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9" name="Google Shape;154;p1">
              <a:extLst>
                <a:ext uri="{FF2B5EF4-FFF2-40B4-BE49-F238E27FC236}">
                  <a16:creationId xmlns:a16="http://schemas.microsoft.com/office/drawing/2014/main" id="{C4C4427A-5128-ED10-A4C5-5DC4C8D98B0E}"/>
                </a:ext>
              </a:extLst>
            </p:cNvPr>
            <p:cNvCxnSpPr/>
            <p:nvPr/>
          </p:nvCxnSpPr>
          <p:spPr>
            <a:xfrm>
              <a:off x="0" y="6200539"/>
              <a:ext cx="12192000" cy="0"/>
            </a:xfrm>
            <a:prstGeom prst="straightConnector1">
              <a:avLst/>
            </a:prstGeom>
            <a:noFill/>
            <a:ln w="4445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pic>
          <p:nvPicPr>
            <p:cNvPr id="10" name="Picture 2" descr="MAPCON">
              <a:extLst>
                <a:ext uri="{FF2B5EF4-FFF2-40B4-BE49-F238E27FC236}">
                  <a16:creationId xmlns:a16="http://schemas.microsoft.com/office/drawing/2014/main" id="{B9FC2037-8B6F-6127-147F-BE525E3BE9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7093" y="6268850"/>
              <a:ext cx="398088" cy="5401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Google Shape;152;p1">
              <a:extLst>
                <a:ext uri="{FF2B5EF4-FFF2-40B4-BE49-F238E27FC236}">
                  <a16:creationId xmlns:a16="http://schemas.microsoft.com/office/drawing/2014/main" id="{E6B8775A-0989-0FAC-5479-0EA4324E57E0}"/>
                </a:ext>
              </a:extLst>
            </p:cNvPr>
            <p:cNvSpPr/>
            <p:nvPr/>
          </p:nvSpPr>
          <p:spPr>
            <a:xfrm>
              <a:off x="-1" y="0"/>
              <a:ext cx="12192000" cy="6858000"/>
            </a:xfrm>
            <a:prstGeom prst="rect">
              <a:avLst/>
            </a:prstGeom>
            <a:noFill/>
            <a:ln w="28575" cap="flat" cmpd="sng">
              <a:solidFill>
                <a:srgbClr val="1C305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050" name="Picture 2" descr="IEEE Logo and symbol, meaning, history, PNG, brand">
              <a:extLst>
                <a:ext uri="{FF2B5EF4-FFF2-40B4-BE49-F238E27FC236}">
                  <a16:creationId xmlns:a16="http://schemas.microsoft.com/office/drawing/2014/main" id="{7DB88043-3708-0153-0029-F19AED383F3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36" t="26016" r="3440" b="25793"/>
            <a:stretch>
              <a:fillRect/>
            </a:stretch>
          </p:blipFill>
          <p:spPr bwMode="auto">
            <a:xfrm>
              <a:off x="9606930" y="6291160"/>
              <a:ext cx="1243320" cy="3678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2" name="Picture 4" descr="AP-S Branding and Logo Guidelines">
              <a:extLst>
                <a:ext uri="{FF2B5EF4-FFF2-40B4-BE49-F238E27FC236}">
                  <a16:creationId xmlns:a16="http://schemas.microsoft.com/office/drawing/2014/main" id="{AF7D506B-FF92-35B5-BFC6-BB0E36B06D2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37" t="9979" r="6660" b="10351"/>
            <a:stretch>
              <a:fillRect/>
            </a:stretch>
          </p:blipFill>
          <p:spPr bwMode="auto">
            <a:xfrm>
              <a:off x="5586550" y="6253289"/>
              <a:ext cx="1243321" cy="5752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AA3971D-CDA7-FFCF-C9DB-E2BFA938CBE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b="1" smtClean="0">
                <a:solidFill>
                  <a:schemeClr val="tx1"/>
                </a:solidFill>
              </a:rPr>
              <a:t>1</a:t>
            </a:fld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110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A257A-AB84-93B7-2612-2909BB334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56;p1">
            <a:extLst>
              <a:ext uri="{FF2B5EF4-FFF2-40B4-BE49-F238E27FC236}">
                <a16:creationId xmlns:a16="http://schemas.microsoft.com/office/drawing/2014/main" id="{9BFC8270-33B0-81E9-E89C-E5F97A9735F1}"/>
              </a:ext>
            </a:extLst>
          </p:cNvPr>
          <p:cNvSpPr txBox="1"/>
          <p:nvPr/>
        </p:nvSpPr>
        <p:spPr>
          <a:xfrm>
            <a:off x="207389" y="76313"/>
            <a:ext cx="11604397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600"/>
            </a:pPr>
            <a:r>
              <a:rPr lang="en-US" sz="32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Chapter Office Bearers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A24935-5CE2-7CB9-6375-D9EAF546058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b="1" smtClean="0">
                <a:solidFill>
                  <a:schemeClr val="tx1"/>
                </a:solidFill>
              </a:rPr>
              <a:t>2</a:t>
            </a:fld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Google Shape;157;p1">
            <a:extLst>
              <a:ext uri="{FF2B5EF4-FFF2-40B4-BE49-F238E27FC236}">
                <a16:creationId xmlns:a16="http://schemas.microsoft.com/office/drawing/2014/main" id="{3CAF0F38-CD8F-09B8-180D-876263F3EC07}"/>
              </a:ext>
            </a:extLst>
          </p:cNvPr>
          <p:cNvSpPr/>
          <p:nvPr/>
        </p:nvSpPr>
        <p:spPr>
          <a:xfrm rot="10800000" flipH="1">
            <a:off x="207389" y="737361"/>
            <a:ext cx="11872913" cy="45719"/>
          </a:xfrm>
          <a:prstGeom prst="rect">
            <a:avLst/>
          </a:prstGeom>
          <a:solidFill>
            <a:srgbClr val="548135"/>
          </a:solidFill>
          <a:ln w="12700" cap="flat" cmpd="sng">
            <a:solidFill>
              <a:srgbClr val="F4B08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" name="Google Shape;154;p1">
            <a:extLst>
              <a:ext uri="{FF2B5EF4-FFF2-40B4-BE49-F238E27FC236}">
                <a16:creationId xmlns:a16="http://schemas.microsoft.com/office/drawing/2014/main" id="{9C108BED-EF5B-0F97-8A3C-3DE75AEDCD6B}"/>
              </a:ext>
            </a:extLst>
          </p:cNvPr>
          <p:cNvCxnSpPr/>
          <p:nvPr/>
        </p:nvCxnSpPr>
        <p:spPr>
          <a:xfrm>
            <a:off x="0" y="6200539"/>
            <a:ext cx="12192000" cy="0"/>
          </a:xfrm>
          <a:prstGeom prst="straightConnector1">
            <a:avLst/>
          </a:prstGeom>
          <a:noFill/>
          <a:ln w="444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0" name="Picture 2" descr="MAPCON">
            <a:extLst>
              <a:ext uri="{FF2B5EF4-FFF2-40B4-BE49-F238E27FC236}">
                <a16:creationId xmlns:a16="http://schemas.microsoft.com/office/drawing/2014/main" id="{002CFB23-7861-E1C1-A842-106B7384BB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93" y="6268850"/>
            <a:ext cx="398088" cy="54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Google Shape;152;p1">
            <a:extLst>
              <a:ext uri="{FF2B5EF4-FFF2-40B4-BE49-F238E27FC236}">
                <a16:creationId xmlns:a16="http://schemas.microsoft.com/office/drawing/2014/main" id="{A0250D86-52FD-DE20-5218-D4E1D1EC6108}"/>
              </a:ext>
            </a:extLst>
          </p:cNvPr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noFill/>
          <a:ln w="28575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50" name="Picture 2" descr="IEEE Logo and symbol, meaning, history, PNG, brand">
            <a:extLst>
              <a:ext uri="{FF2B5EF4-FFF2-40B4-BE49-F238E27FC236}">
                <a16:creationId xmlns:a16="http://schemas.microsoft.com/office/drawing/2014/main" id="{DCF90008-F0F7-13BD-49A1-B3F230760E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6" t="26016" r="3440" b="25793"/>
          <a:stretch>
            <a:fillRect/>
          </a:stretch>
        </p:blipFill>
        <p:spPr bwMode="auto">
          <a:xfrm>
            <a:off x="9663492" y="6319663"/>
            <a:ext cx="1243320" cy="36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P-S Branding and Logo Guidelines">
            <a:extLst>
              <a:ext uri="{FF2B5EF4-FFF2-40B4-BE49-F238E27FC236}">
                <a16:creationId xmlns:a16="http://schemas.microsoft.com/office/drawing/2014/main" id="{DA7F571E-8993-EFD1-5EEE-D1A3BF797A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7" t="9979" r="6660" b="10351"/>
          <a:stretch>
            <a:fillRect/>
          </a:stretch>
        </p:blipFill>
        <p:spPr bwMode="auto">
          <a:xfrm>
            <a:off x="5586550" y="6253289"/>
            <a:ext cx="1243321" cy="575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168;g2627d17cbe1_0_0">
            <a:extLst>
              <a:ext uri="{FF2B5EF4-FFF2-40B4-BE49-F238E27FC236}">
                <a16:creationId xmlns:a16="http://schemas.microsoft.com/office/drawing/2014/main" id="{4774CFEC-8D6F-4A06-8530-1D76537E4BB6}"/>
              </a:ext>
            </a:extLst>
          </p:cNvPr>
          <p:cNvSpPr txBox="1"/>
          <p:nvPr/>
        </p:nvSpPr>
        <p:spPr>
          <a:xfrm>
            <a:off x="5341687" y="2752242"/>
            <a:ext cx="1640928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Faculty Advisor</a:t>
            </a:r>
            <a:endParaRPr sz="1600" b="1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" name="Google Shape;169;g2627d17cbe1_0_0">
            <a:extLst>
              <a:ext uri="{FF2B5EF4-FFF2-40B4-BE49-F238E27FC236}">
                <a16:creationId xmlns:a16="http://schemas.microsoft.com/office/drawing/2014/main" id="{7C53ADE8-EDF2-D383-3B18-E701107A2E94}"/>
              </a:ext>
            </a:extLst>
          </p:cNvPr>
          <p:cNvSpPr txBox="1"/>
          <p:nvPr/>
        </p:nvSpPr>
        <p:spPr>
          <a:xfrm>
            <a:off x="119286" y="4800449"/>
            <a:ext cx="194952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Chair</a:t>
            </a:r>
            <a:endParaRPr sz="1600" b="1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" name="Google Shape;170;g2627d17cbe1_0_0">
            <a:extLst>
              <a:ext uri="{FF2B5EF4-FFF2-40B4-BE49-F238E27FC236}">
                <a16:creationId xmlns:a16="http://schemas.microsoft.com/office/drawing/2014/main" id="{5BC70810-BF44-7CEF-0C68-D9E74EAE87DB}"/>
              </a:ext>
            </a:extLst>
          </p:cNvPr>
          <p:cNvSpPr txBox="1"/>
          <p:nvPr/>
        </p:nvSpPr>
        <p:spPr>
          <a:xfrm>
            <a:off x="3504772" y="4804238"/>
            <a:ext cx="1605885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Vice Chair</a:t>
            </a:r>
            <a:endParaRPr sz="1600" b="1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" name="Google Shape;173;g2627d17cbe1_0_0">
            <a:extLst>
              <a:ext uri="{FF2B5EF4-FFF2-40B4-BE49-F238E27FC236}">
                <a16:creationId xmlns:a16="http://schemas.microsoft.com/office/drawing/2014/main" id="{E1F0BAA7-EC06-2028-11EB-5694B3EAA7F8}"/>
              </a:ext>
            </a:extLst>
          </p:cNvPr>
          <p:cNvSpPr txBox="1"/>
          <p:nvPr/>
        </p:nvSpPr>
        <p:spPr>
          <a:xfrm>
            <a:off x="10037210" y="4794810"/>
            <a:ext cx="2035500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Treasurer</a:t>
            </a:r>
            <a:endParaRPr sz="1600" b="1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" name="Google Shape;171;g2627d17cbe1_0_0">
            <a:extLst>
              <a:ext uri="{FF2B5EF4-FFF2-40B4-BE49-F238E27FC236}">
                <a16:creationId xmlns:a16="http://schemas.microsoft.com/office/drawing/2014/main" id="{E2E19908-7FFC-53CF-93A5-D755710A8683}"/>
              </a:ext>
            </a:extLst>
          </p:cNvPr>
          <p:cNvSpPr txBox="1"/>
          <p:nvPr/>
        </p:nvSpPr>
        <p:spPr>
          <a:xfrm>
            <a:off x="7778919" y="4794943"/>
            <a:ext cx="1605884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Secretary</a:t>
            </a:r>
            <a:endParaRPr sz="1600" b="1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" name="Google Shape;190;p2">
            <a:extLst>
              <a:ext uri="{FF2B5EF4-FFF2-40B4-BE49-F238E27FC236}">
                <a16:creationId xmlns:a16="http://schemas.microsoft.com/office/drawing/2014/main" id="{BC0BC1A1-E876-9AF5-9A43-64FCCD763F1F}"/>
              </a:ext>
            </a:extLst>
          </p:cNvPr>
          <p:cNvSpPr/>
          <p:nvPr/>
        </p:nvSpPr>
        <p:spPr>
          <a:xfrm>
            <a:off x="5234011" y="918568"/>
            <a:ext cx="1723975" cy="1609302"/>
          </a:xfrm>
          <a:prstGeom prst="rect">
            <a:avLst/>
          </a:prstGeom>
          <a:noFill/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Photo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90;p2">
            <a:extLst>
              <a:ext uri="{FF2B5EF4-FFF2-40B4-BE49-F238E27FC236}">
                <a16:creationId xmlns:a16="http://schemas.microsoft.com/office/drawing/2014/main" id="{F5751146-C32F-093C-1146-6F79F87DE992}"/>
              </a:ext>
            </a:extLst>
          </p:cNvPr>
          <p:cNvSpPr/>
          <p:nvPr/>
        </p:nvSpPr>
        <p:spPr>
          <a:xfrm>
            <a:off x="466137" y="3090756"/>
            <a:ext cx="1723975" cy="1609302"/>
          </a:xfrm>
          <a:prstGeom prst="rect">
            <a:avLst/>
          </a:prstGeom>
          <a:noFill/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Photo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90;p2">
            <a:extLst>
              <a:ext uri="{FF2B5EF4-FFF2-40B4-BE49-F238E27FC236}">
                <a16:creationId xmlns:a16="http://schemas.microsoft.com/office/drawing/2014/main" id="{7F183A14-632F-185A-A732-D8A3F292A9C2}"/>
              </a:ext>
            </a:extLst>
          </p:cNvPr>
          <p:cNvSpPr/>
          <p:nvPr/>
        </p:nvSpPr>
        <p:spPr>
          <a:xfrm>
            <a:off x="3445726" y="3080952"/>
            <a:ext cx="1723975" cy="1609302"/>
          </a:xfrm>
          <a:prstGeom prst="rect">
            <a:avLst/>
          </a:prstGeom>
          <a:noFill/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Photo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0;p2">
            <a:extLst>
              <a:ext uri="{FF2B5EF4-FFF2-40B4-BE49-F238E27FC236}">
                <a16:creationId xmlns:a16="http://schemas.microsoft.com/office/drawing/2014/main" id="{F6A3B82B-B5B5-29C8-93C8-9031C0990A36}"/>
              </a:ext>
            </a:extLst>
          </p:cNvPr>
          <p:cNvSpPr/>
          <p:nvPr/>
        </p:nvSpPr>
        <p:spPr>
          <a:xfrm>
            <a:off x="7531800" y="3080952"/>
            <a:ext cx="1723975" cy="1609302"/>
          </a:xfrm>
          <a:prstGeom prst="rect">
            <a:avLst/>
          </a:prstGeom>
          <a:noFill/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Photo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190;p2">
            <a:extLst>
              <a:ext uri="{FF2B5EF4-FFF2-40B4-BE49-F238E27FC236}">
                <a16:creationId xmlns:a16="http://schemas.microsoft.com/office/drawing/2014/main" id="{DA243E11-0554-D620-C4D1-F3ECD8DB3E7B}"/>
              </a:ext>
            </a:extLst>
          </p:cNvPr>
          <p:cNvSpPr/>
          <p:nvPr/>
        </p:nvSpPr>
        <p:spPr>
          <a:xfrm>
            <a:off x="10087811" y="3090756"/>
            <a:ext cx="1723975" cy="1609302"/>
          </a:xfrm>
          <a:prstGeom prst="rect">
            <a:avLst/>
          </a:prstGeom>
          <a:noFill/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Photo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11815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73C37B-3EBC-C163-1706-CC01590AD8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C8BBC6-7E86-6040-A227-FFF86D2BE62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b="1" smtClean="0">
                <a:solidFill>
                  <a:schemeClr val="tx1"/>
                </a:solidFill>
              </a:rPr>
              <a:t>3</a:t>
            </a:fld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Google Shape;157;p1">
            <a:extLst>
              <a:ext uri="{FF2B5EF4-FFF2-40B4-BE49-F238E27FC236}">
                <a16:creationId xmlns:a16="http://schemas.microsoft.com/office/drawing/2014/main" id="{B2457D0A-2225-6069-7066-8FF6A373E890}"/>
              </a:ext>
            </a:extLst>
          </p:cNvPr>
          <p:cNvSpPr/>
          <p:nvPr/>
        </p:nvSpPr>
        <p:spPr>
          <a:xfrm rot="10800000" flipH="1">
            <a:off x="267093" y="795340"/>
            <a:ext cx="11872913" cy="45719"/>
          </a:xfrm>
          <a:prstGeom prst="rect">
            <a:avLst/>
          </a:prstGeom>
          <a:solidFill>
            <a:srgbClr val="548135"/>
          </a:solidFill>
          <a:ln w="12700" cap="flat" cmpd="sng">
            <a:solidFill>
              <a:srgbClr val="F4B08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" name="Google Shape;154;p1">
            <a:extLst>
              <a:ext uri="{FF2B5EF4-FFF2-40B4-BE49-F238E27FC236}">
                <a16:creationId xmlns:a16="http://schemas.microsoft.com/office/drawing/2014/main" id="{D8A97AD1-BB40-C52E-4431-9794FE3A3ECE}"/>
              </a:ext>
            </a:extLst>
          </p:cNvPr>
          <p:cNvCxnSpPr/>
          <p:nvPr/>
        </p:nvCxnSpPr>
        <p:spPr>
          <a:xfrm>
            <a:off x="0" y="6200539"/>
            <a:ext cx="12192000" cy="0"/>
          </a:xfrm>
          <a:prstGeom prst="straightConnector1">
            <a:avLst/>
          </a:prstGeom>
          <a:noFill/>
          <a:ln w="444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0" name="Picture 2" descr="MAPCON">
            <a:extLst>
              <a:ext uri="{FF2B5EF4-FFF2-40B4-BE49-F238E27FC236}">
                <a16:creationId xmlns:a16="http://schemas.microsoft.com/office/drawing/2014/main" id="{8A0AC3F8-7B31-023E-1185-EB1A2A101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93" y="6268850"/>
            <a:ext cx="398088" cy="54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Google Shape;152;p1">
            <a:extLst>
              <a:ext uri="{FF2B5EF4-FFF2-40B4-BE49-F238E27FC236}">
                <a16:creationId xmlns:a16="http://schemas.microsoft.com/office/drawing/2014/main" id="{B777B3ED-D55E-1F59-3D83-E174E984EB5F}"/>
              </a:ext>
            </a:extLst>
          </p:cNvPr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noFill/>
          <a:ln w="28575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50" name="Picture 2" descr="IEEE Logo and symbol, meaning, history, PNG, brand">
            <a:extLst>
              <a:ext uri="{FF2B5EF4-FFF2-40B4-BE49-F238E27FC236}">
                <a16:creationId xmlns:a16="http://schemas.microsoft.com/office/drawing/2014/main" id="{3627F94A-C449-3252-4FE6-C93AE118FD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6" t="26016" r="3440" b="25793"/>
          <a:stretch>
            <a:fillRect/>
          </a:stretch>
        </p:blipFill>
        <p:spPr bwMode="auto">
          <a:xfrm>
            <a:off x="9663492" y="6319663"/>
            <a:ext cx="1243320" cy="36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P-S Branding and Logo Guidelines">
            <a:extLst>
              <a:ext uri="{FF2B5EF4-FFF2-40B4-BE49-F238E27FC236}">
                <a16:creationId xmlns:a16="http://schemas.microsoft.com/office/drawing/2014/main" id="{AFEC2CBE-701B-18AD-9996-386A8F4618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7" t="9979" r="6660" b="10351"/>
          <a:stretch>
            <a:fillRect/>
          </a:stretch>
        </p:blipFill>
        <p:spPr bwMode="auto">
          <a:xfrm>
            <a:off x="5586550" y="6253289"/>
            <a:ext cx="1243321" cy="575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192;p2">
            <a:extLst>
              <a:ext uri="{FF2B5EF4-FFF2-40B4-BE49-F238E27FC236}">
                <a16:creationId xmlns:a16="http://schemas.microsoft.com/office/drawing/2014/main" id="{0490D142-0133-F076-C7F2-8D1C909E1716}"/>
              </a:ext>
            </a:extLst>
          </p:cNvPr>
          <p:cNvSpPr txBox="1"/>
          <p:nvPr/>
        </p:nvSpPr>
        <p:spPr>
          <a:xfrm>
            <a:off x="352423" y="103600"/>
            <a:ext cx="1043211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600"/>
            </a:pPr>
            <a:r>
              <a:rPr lang="en-US" sz="36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Highlight Events (</a:t>
            </a:r>
            <a:r>
              <a:rPr lang="en-US" sz="36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January 2026 to December 2026</a:t>
            </a:r>
            <a:r>
              <a:rPr lang="en-US" sz="36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 sz="36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" name="Google Shape;190;p2">
            <a:extLst>
              <a:ext uri="{FF2B5EF4-FFF2-40B4-BE49-F238E27FC236}">
                <a16:creationId xmlns:a16="http://schemas.microsoft.com/office/drawing/2014/main" id="{C83C481D-D6DE-DC1C-F6C9-71A4D54A3A45}"/>
              </a:ext>
            </a:extLst>
          </p:cNvPr>
          <p:cNvSpPr/>
          <p:nvPr/>
        </p:nvSpPr>
        <p:spPr>
          <a:xfrm>
            <a:off x="352423" y="925597"/>
            <a:ext cx="5162257" cy="2501875"/>
          </a:xfrm>
          <a:prstGeom prst="rect">
            <a:avLst/>
          </a:prstGeom>
          <a:noFill/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EVENT 1-Photo</a:t>
            </a:r>
            <a:endParaRPr sz="2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93;p2">
            <a:extLst>
              <a:ext uri="{FF2B5EF4-FFF2-40B4-BE49-F238E27FC236}">
                <a16:creationId xmlns:a16="http://schemas.microsoft.com/office/drawing/2014/main" id="{6377370E-00C7-3C12-2A07-7C6FF97C3DE0}"/>
              </a:ext>
            </a:extLst>
          </p:cNvPr>
          <p:cNvSpPr/>
          <p:nvPr/>
        </p:nvSpPr>
        <p:spPr>
          <a:xfrm>
            <a:off x="6096000" y="924180"/>
            <a:ext cx="5810833" cy="2403482"/>
          </a:xfrm>
          <a:prstGeom prst="rect">
            <a:avLst/>
          </a:prstGeom>
          <a:solidFill>
            <a:srgbClr val="E1EFD8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Topic:</a:t>
            </a:r>
            <a:endParaRPr sz="2400" b="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Venue:</a:t>
            </a:r>
            <a:endParaRPr lang="en-US" sz="24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Number of participants:</a:t>
            </a:r>
            <a:endParaRPr sz="2400" b="1" i="0" u="none" strike="noStrike" cap="none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16" name="Google Shape;194;p2">
            <a:extLst>
              <a:ext uri="{FF2B5EF4-FFF2-40B4-BE49-F238E27FC236}">
                <a16:creationId xmlns:a16="http://schemas.microsoft.com/office/drawing/2014/main" id="{D409390E-AB24-E28E-B0A2-27C89E06870C}"/>
              </a:ext>
            </a:extLst>
          </p:cNvPr>
          <p:cNvSpPr/>
          <p:nvPr/>
        </p:nvSpPr>
        <p:spPr>
          <a:xfrm>
            <a:off x="6096000" y="3528919"/>
            <a:ext cx="5810833" cy="2314767"/>
          </a:xfrm>
          <a:prstGeom prst="rect">
            <a:avLst/>
          </a:prstGeom>
          <a:solidFill>
            <a:srgbClr val="E1EFD8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Topic:</a:t>
            </a:r>
            <a:endParaRPr sz="1200" b="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Venue:</a:t>
            </a:r>
            <a:endParaRPr sz="2400" b="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Number of participants:</a:t>
            </a:r>
            <a:endParaRPr sz="2400" b="1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17" name="Google Shape;190;p2">
            <a:extLst>
              <a:ext uri="{FF2B5EF4-FFF2-40B4-BE49-F238E27FC236}">
                <a16:creationId xmlns:a16="http://schemas.microsoft.com/office/drawing/2014/main" id="{498B40B6-F910-50AB-A82A-FD261E408799}"/>
              </a:ext>
            </a:extLst>
          </p:cNvPr>
          <p:cNvSpPr/>
          <p:nvPr/>
        </p:nvSpPr>
        <p:spPr>
          <a:xfrm>
            <a:off x="352423" y="3492625"/>
            <a:ext cx="5162257" cy="2501875"/>
          </a:xfrm>
          <a:prstGeom prst="rect">
            <a:avLst/>
          </a:prstGeom>
          <a:noFill/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EVENT 2-Photo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1227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D0CDE-3757-1566-8F08-F73EE1132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076B0E-2B75-DCBD-B73B-5F3EB5F8098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b="1" smtClean="0">
                <a:solidFill>
                  <a:schemeClr val="tx1"/>
                </a:solidFill>
              </a:rPr>
              <a:t>4</a:t>
            </a:fld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Google Shape;157;p1">
            <a:extLst>
              <a:ext uri="{FF2B5EF4-FFF2-40B4-BE49-F238E27FC236}">
                <a16:creationId xmlns:a16="http://schemas.microsoft.com/office/drawing/2014/main" id="{4F5D59BF-6330-0844-B50F-FF183DDE1CE1}"/>
              </a:ext>
            </a:extLst>
          </p:cNvPr>
          <p:cNvSpPr/>
          <p:nvPr/>
        </p:nvSpPr>
        <p:spPr>
          <a:xfrm rot="10800000" flipH="1">
            <a:off x="267093" y="795340"/>
            <a:ext cx="11872913" cy="45719"/>
          </a:xfrm>
          <a:prstGeom prst="rect">
            <a:avLst/>
          </a:prstGeom>
          <a:solidFill>
            <a:srgbClr val="548135"/>
          </a:solidFill>
          <a:ln w="12700" cap="flat" cmpd="sng">
            <a:solidFill>
              <a:srgbClr val="F4B08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" name="Google Shape;154;p1">
            <a:extLst>
              <a:ext uri="{FF2B5EF4-FFF2-40B4-BE49-F238E27FC236}">
                <a16:creationId xmlns:a16="http://schemas.microsoft.com/office/drawing/2014/main" id="{5AC7102A-9951-B09F-3A37-49F6D2A855F6}"/>
              </a:ext>
            </a:extLst>
          </p:cNvPr>
          <p:cNvCxnSpPr/>
          <p:nvPr/>
        </p:nvCxnSpPr>
        <p:spPr>
          <a:xfrm>
            <a:off x="0" y="6200539"/>
            <a:ext cx="12192000" cy="0"/>
          </a:xfrm>
          <a:prstGeom prst="straightConnector1">
            <a:avLst/>
          </a:prstGeom>
          <a:noFill/>
          <a:ln w="444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0" name="Picture 2" descr="MAPCON">
            <a:extLst>
              <a:ext uri="{FF2B5EF4-FFF2-40B4-BE49-F238E27FC236}">
                <a16:creationId xmlns:a16="http://schemas.microsoft.com/office/drawing/2014/main" id="{C0524267-6459-4A81-12DB-961A3F8D6D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93" y="6268850"/>
            <a:ext cx="398088" cy="54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Google Shape;152;p1">
            <a:extLst>
              <a:ext uri="{FF2B5EF4-FFF2-40B4-BE49-F238E27FC236}">
                <a16:creationId xmlns:a16="http://schemas.microsoft.com/office/drawing/2014/main" id="{9F062928-9670-8F40-CA7B-023B4DCF2AF4}"/>
              </a:ext>
            </a:extLst>
          </p:cNvPr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noFill/>
          <a:ln w="28575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50" name="Picture 2" descr="IEEE Logo and symbol, meaning, history, PNG, brand">
            <a:extLst>
              <a:ext uri="{FF2B5EF4-FFF2-40B4-BE49-F238E27FC236}">
                <a16:creationId xmlns:a16="http://schemas.microsoft.com/office/drawing/2014/main" id="{F998FFAC-6ACF-EE31-746D-73BBB1DC79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6" t="26016" r="3440" b="25793"/>
          <a:stretch>
            <a:fillRect/>
          </a:stretch>
        </p:blipFill>
        <p:spPr bwMode="auto">
          <a:xfrm>
            <a:off x="9663492" y="6319663"/>
            <a:ext cx="1243320" cy="36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P-S Branding and Logo Guidelines">
            <a:extLst>
              <a:ext uri="{FF2B5EF4-FFF2-40B4-BE49-F238E27FC236}">
                <a16:creationId xmlns:a16="http://schemas.microsoft.com/office/drawing/2014/main" id="{478A5F02-D2E1-DE77-4D44-641230BF88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7" t="9979" r="6660" b="10351"/>
          <a:stretch>
            <a:fillRect/>
          </a:stretch>
        </p:blipFill>
        <p:spPr bwMode="auto">
          <a:xfrm>
            <a:off x="5586550" y="6253289"/>
            <a:ext cx="1243321" cy="575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192;p2">
            <a:extLst>
              <a:ext uri="{FF2B5EF4-FFF2-40B4-BE49-F238E27FC236}">
                <a16:creationId xmlns:a16="http://schemas.microsoft.com/office/drawing/2014/main" id="{10D93658-11FB-4008-2804-16D885C10DB0}"/>
              </a:ext>
            </a:extLst>
          </p:cNvPr>
          <p:cNvSpPr txBox="1"/>
          <p:nvPr/>
        </p:nvSpPr>
        <p:spPr>
          <a:xfrm>
            <a:off x="352423" y="103600"/>
            <a:ext cx="1043211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3600"/>
            </a:pPr>
            <a:r>
              <a:rPr lang="en-US" sz="36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Highlight Events (</a:t>
            </a:r>
            <a:r>
              <a:rPr lang="en-US" sz="36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January 2026 to December 2026</a:t>
            </a:r>
            <a:r>
              <a:rPr lang="en-US" sz="36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 sz="36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" name="Google Shape;190;p2">
            <a:extLst>
              <a:ext uri="{FF2B5EF4-FFF2-40B4-BE49-F238E27FC236}">
                <a16:creationId xmlns:a16="http://schemas.microsoft.com/office/drawing/2014/main" id="{60AB9E42-5518-D202-AE23-A0BE1866E556}"/>
              </a:ext>
            </a:extLst>
          </p:cNvPr>
          <p:cNvSpPr/>
          <p:nvPr/>
        </p:nvSpPr>
        <p:spPr>
          <a:xfrm>
            <a:off x="352423" y="925597"/>
            <a:ext cx="5162257" cy="2501875"/>
          </a:xfrm>
          <a:prstGeom prst="rect">
            <a:avLst/>
          </a:prstGeom>
          <a:noFill/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EVENT 3-Photo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93;p2">
            <a:extLst>
              <a:ext uri="{FF2B5EF4-FFF2-40B4-BE49-F238E27FC236}">
                <a16:creationId xmlns:a16="http://schemas.microsoft.com/office/drawing/2014/main" id="{3ADD4E73-3D61-600B-31E4-9AE1FBC874E5}"/>
              </a:ext>
            </a:extLst>
          </p:cNvPr>
          <p:cNvSpPr/>
          <p:nvPr/>
        </p:nvSpPr>
        <p:spPr>
          <a:xfrm>
            <a:off x="6096000" y="924180"/>
            <a:ext cx="5810833" cy="2403482"/>
          </a:xfrm>
          <a:prstGeom prst="rect">
            <a:avLst/>
          </a:prstGeom>
          <a:solidFill>
            <a:srgbClr val="E1EFD8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Topic:</a:t>
            </a:r>
            <a:endParaRPr sz="2400" b="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Venue:</a:t>
            </a:r>
            <a:endParaRPr lang="en-US" sz="2400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Number of participants:</a:t>
            </a:r>
            <a:endParaRPr sz="2400" b="1" i="0" u="none" strike="noStrike" cap="none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16" name="Google Shape;194;p2">
            <a:extLst>
              <a:ext uri="{FF2B5EF4-FFF2-40B4-BE49-F238E27FC236}">
                <a16:creationId xmlns:a16="http://schemas.microsoft.com/office/drawing/2014/main" id="{66FC7CF4-E0F6-AD3C-E3C0-93074363FF63}"/>
              </a:ext>
            </a:extLst>
          </p:cNvPr>
          <p:cNvSpPr/>
          <p:nvPr/>
        </p:nvSpPr>
        <p:spPr>
          <a:xfrm>
            <a:off x="6096000" y="3528919"/>
            <a:ext cx="5810833" cy="2314767"/>
          </a:xfrm>
          <a:prstGeom prst="rect">
            <a:avLst/>
          </a:prstGeom>
          <a:solidFill>
            <a:srgbClr val="E1EFD8"/>
          </a:solidFill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Topic:</a:t>
            </a:r>
            <a:endParaRPr sz="1200" b="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Venue:</a:t>
            </a:r>
            <a:endParaRPr sz="2400" b="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Number of participants:</a:t>
            </a:r>
            <a:endParaRPr sz="2400" b="1" dirty="0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</p:txBody>
      </p:sp>
      <p:sp>
        <p:nvSpPr>
          <p:cNvPr id="17" name="Google Shape;190;p2">
            <a:extLst>
              <a:ext uri="{FF2B5EF4-FFF2-40B4-BE49-F238E27FC236}">
                <a16:creationId xmlns:a16="http://schemas.microsoft.com/office/drawing/2014/main" id="{422C5D39-8CD7-81C5-A116-9E12169D4215}"/>
              </a:ext>
            </a:extLst>
          </p:cNvPr>
          <p:cNvSpPr/>
          <p:nvPr/>
        </p:nvSpPr>
        <p:spPr>
          <a:xfrm>
            <a:off x="352423" y="3492625"/>
            <a:ext cx="5162257" cy="2501875"/>
          </a:xfrm>
          <a:prstGeom prst="rect">
            <a:avLst/>
          </a:prstGeom>
          <a:noFill/>
          <a:ln w="12700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EVENT </a:t>
            </a: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en-US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-Photo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88501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26D4F-CD8D-5466-5468-357C1BE92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2852F1-3207-4DFE-6E3B-F8DA24D6332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b="1" smtClean="0">
                <a:solidFill>
                  <a:schemeClr val="tx1"/>
                </a:solidFill>
              </a:rPr>
              <a:t>5</a:t>
            </a:fld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Google Shape;157;p1">
            <a:extLst>
              <a:ext uri="{FF2B5EF4-FFF2-40B4-BE49-F238E27FC236}">
                <a16:creationId xmlns:a16="http://schemas.microsoft.com/office/drawing/2014/main" id="{92BB16DE-0740-99C4-EEA8-E60AF1EEA919}"/>
              </a:ext>
            </a:extLst>
          </p:cNvPr>
          <p:cNvSpPr/>
          <p:nvPr/>
        </p:nvSpPr>
        <p:spPr>
          <a:xfrm rot="10800000" flipH="1">
            <a:off x="267093" y="795340"/>
            <a:ext cx="11872913" cy="45719"/>
          </a:xfrm>
          <a:prstGeom prst="rect">
            <a:avLst/>
          </a:prstGeom>
          <a:solidFill>
            <a:srgbClr val="548135"/>
          </a:solidFill>
          <a:ln w="12700" cap="flat" cmpd="sng">
            <a:solidFill>
              <a:srgbClr val="F4B08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" name="Google Shape;154;p1">
            <a:extLst>
              <a:ext uri="{FF2B5EF4-FFF2-40B4-BE49-F238E27FC236}">
                <a16:creationId xmlns:a16="http://schemas.microsoft.com/office/drawing/2014/main" id="{CD010629-F528-DB1A-ED53-392E64315A0C}"/>
              </a:ext>
            </a:extLst>
          </p:cNvPr>
          <p:cNvCxnSpPr/>
          <p:nvPr/>
        </p:nvCxnSpPr>
        <p:spPr>
          <a:xfrm>
            <a:off x="0" y="6200539"/>
            <a:ext cx="12192000" cy="0"/>
          </a:xfrm>
          <a:prstGeom prst="straightConnector1">
            <a:avLst/>
          </a:prstGeom>
          <a:noFill/>
          <a:ln w="444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0" name="Picture 2" descr="MAPCON">
            <a:extLst>
              <a:ext uri="{FF2B5EF4-FFF2-40B4-BE49-F238E27FC236}">
                <a16:creationId xmlns:a16="http://schemas.microsoft.com/office/drawing/2014/main" id="{F1F6D9D7-6579-BABD-D97D-7B9C5CF7D0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93" y="6268850"/>
            <a:ext cx="398088" cy="54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Google Shape;152;p1">
            <a:extLst>
              <a:ext uri="{FF2B5EF4-FFF2-40B4-BE49-F238E27FC236}">
                <a16:creationId xmlns:a16="http://schemas.microsoft.com/office/drawing/2014/main" id="{DD668A13-8A4D-4800-CAA7-473742C50C3F}"/>
              </a:ext>
            </a:extLst>
          </p:cNvPr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noFill/>
          <a:ln w="28575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50" name="Picture 2" descr="IEEE Logo and symbol, meaning, history, PNG, brand">
            <a:extLst>
              <a:ext uri="{FF2B5EF4-FFF2-40B4-BE49-F238E27FC236}">
                <a16:creationId xmlns:a16="http://schemas.microsoft.com/office/drawing/2014/main" id="{865F1E5E-6EFB-B2C0-0A36-C86F0406AD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6" t="26016" r="3440" b="25793"/>
          <a:stretch>
            <a:fillRect/>
          </a:stretch>
        </p:blipFill>
        <p:spPr bwMode="auto">
          <a:xfrm>
            <a:off x="9663492" y="6319663"/>
            <a:ext cx="1243320" cy="36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P-S Branding and Logo Guidelines">
            <a:extLst>
              <a:ext uri="{FF2B5EF4-FFF2-40B4-BE49-F238E27FC236}">
                <a16:creationId xmlns:a16="http://schemas.microsoft.com/office/drawing/2014/main" id="{0022A785-4F9D-145C-CD26-4344A6D721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7" t="9979" r="6660" b="10351"/>
          <a:stretch>
            <a:fillRect/>
          </a:stretch>
        </p:blipFill>
        <p:spPr bwMode="auto">
          <a:xfrm>
            <a:off x="5586550" y="6253289"/>
            <a:ext cx="1243321" cy="575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320;p5">
            <a:extLst>
              <a:ext uri="{FF2B5EF4-FFF2-40B4-BE49-F238E27FC236}">
                <a16:creationId xmlns:a16="http://schemas.microsoft.com/office/drawing/2014/main" id="{B3EB0717-CDA8-41F9-A30A-47B21702F04D}"/>
              </a:ext>
            </a:extLst>
          </p:cNvPr>
          <p:cNvSpPr txBox="1"/>
          <p:nvPr/>
        </p:nvSpPr>
        <p:spPr>
          <a:xfrm>
            <a:off x="352423" y="141660"/>
            <a:ext cx="1093470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Major Achievement/ Recognition and Goal for 202</a:t>
            </a:r>
            <a:r>
              <a:rPr lang="en-US" sz="36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</a:t>
            </a:r>
            <a:endParaRPr sz="36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E1B714D-9FF4-F8E1-A7D0-1ECCFDACBAC3}"/>
              </a:ext>
            </a:extLst>
          </p:cNvPr>
          <p:cNvGrpSpPr/>
          <p:nvPr/>
        </p:nvGrpSpPr>
        <p:grpSpPr>
          <a:xfrm>
            <a:off x="667837" y="996146"/>
            <a:ext cx="11078214" cy="4977008"/>
            <a:chOff x="667837" y="996146"/>
            <a:chExt cx="11078214" cy="4977008"/>
          </a:xfrm>
        </p:grpSpPr>
        <p:sp>
          <p:nvSpPr>
            <p:cNvPr id="4" name="Google Shape;322;p5">
              <a:extLst>
                <a:ext uri="{FF2B5EF4-FFF2-40B4-BE49-F238E27FC236}">
                  <a16:creationId xmlns:a16="http://schemas.microsoft.com/office/drawing/2014/main" id="{E04D1479-F149-BBFF-B892-ED36DE32DB71}"/>
                </a:ext>
              </a:extLst>
            </p:cNvPr>
            <p:cNvSpPr txBox="1"/>
            <p:nvPr/>
          </p:nvSpPr>
          <p:spPr>
            <a:xfrm>
              <a:off x="667837" y="996146"/>
              <a:ext cx="10451287" cy="19389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1" i="0" u="none" strike="noStrike" cap="none" dirty="0">
                  <a:solidFill>
                    <a:srgbClr val="548135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en-US" sz="2400" b="1" i="0" u="none" strike="noStrike" cap="none" dirty="0">
                  <a:solidFill>
                    <a:srgbClr val="833C0B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Goal Statement for 2027</a:t>
              </a:r>
              <a:endParaRPr sz="14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  <a:p>
              <a:pPr marL="285750" marR="0" lvl="0" indent="-1333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Noto Sans Symbols"/>
                <a:buNone/>
              </a:pPr>
              <a:endParaRPr sz="2400" b="1" i="0" u="none" strike="noStrike" cap="none" dirty="0">
                <a:solidFill>
                  <a:srgbClr val="548135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  <a:p>
              <a:pPr marL="285750" marR="0" lvl="0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48135"/>
                </a:buClr>
                <a:buSzPts val="2400"/>
                <a:buFont typeface="Noto Sans Symbols"/>
                <a:buChar char="⮚"/>
              </a:pPr>
              <a:r>
                <a:rPr lang="en-US" sz="2400" b="1" i="0" u="none" strike="noStrike" cap="none" dirty="0">
                  <a:solidFill>
                    <a:srgbClr val="548135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Sample Statement: Place your statement here</a:t>
              </a:r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0" u="none" strike="noStrike" cap="none" dirty="0">
                  <a:solidFill>
                    <a:srgbClr val="548135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Enhance the Impact and Reach by Increasing Participant Engagement and Expanding the Number of Events</a:t>
              </a:r>
              <a:r>
                <a:rPr lang="en-US" sz="2400" b="1" i="0" u="none" strike="noStrike" cap="none" dirty="0">
                  <a:solidFill>
                    <a:srgbClr val="548135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.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323;p5">
              <a:extLst>
                <a:ext uri="{FF2B5EF4-FFF2-40B4-BE49-F238E27FC236}">
                  <a16:creationId xmlns:a16="http://schemas.microsoft.com/office/drawing/2014/main" id="{F22F675F-ABCE-C5B3-7BE3-28C3E4218F15}"/>
                </a:ext>
              </a:extLst>
            </p:cNvPr>
            <p:cNvSpPr txBox="1"/>
            <p:nvPr/>
          </p:nvSpPr>
          <p:spPr>
            <a:xfrm>
              <a:off x="667837" y="3076383"/>
              <a:ext cx="4579224" cy="26776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1" i="0" u="none" strike="noStrike" cap="none" dirty="0">
                  <a:solidFill>
                    <a:srgbClr val="548135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en-US" sz="2400" b="1" i="0" u="none" strike="noStrike" cap="none" dirty="0">
                  <a:solidFill>
                    <a:srgbClr val="833C0B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Notable Achievements:</a:t>
              </a:r>
              <a:endParaRPr sz="14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  <a:p>
              <a:pPr marL="285750" marR="0" lvl="0" indent="-1333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Noto Sans Symbols"/>
                <a:buNone/>
              </a:pPr>
              <a:endParaRPr sz="2400" b="1" i="0" u="none" strike="noStrike" cap="none" dirty="0">
                <a:solidFill>
                  <a:srgbClr val="548135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  <a:p>
              <a:pPr marL="285750" marR="0" lvl="0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48135"/>
                </a:buClr>
                <a:buSzPts val="2400"/>
                <a:buFont typeface="Noto Sans Symbols"/>
                <a:buChar char="⮚"/>
              </a:pPr>
              <a:r>
                <a:rPr lang="en-US" sz="2400" b="1" i="0" u="none" strike="noStrike" cap="none" dirty="0">
                  <a:solidFill>
                    <a:srgbClr val="548135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Sample Statement: Place your statement here</a:t>
              </a:r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0" u="none" strike="noStrike" cap="none" dirty="0">
                  <a:solidFill>
                    <a:srgbClr val="548135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Increased membership, number of events, DL talks, Awards, Recognitions, OR Any other</a:t>
              </a:r>
              <a:endParaRPr sz="14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2" name="Google Shape;324;p5">
              <a:extLst>
                <a:ext uri="{FF2B5EF4-FFF2-40B4-BE49-F238E27FC236}">
                  <a16:creationId xmlns:a16="http://schemas.microsoft.com/office/drawing/2014/main" id="{10EE7DC5-E5B9-4299-5EB5-D55EB736B255}"/>
                </a:ext>
              </a:extLst>
            </p:cNvPr>
            <p:cNvSpPr txBox="1"/>
            <p:nvPr/>
          </p:nvSpPr>
          <p:spPr>
            <a:xfrm>
              <a:off x="5547769" y="3080095"/>
              <a:ext cx="6198282" cy="28930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1" i="0" u="none" strike="noStrike" cap="none" dirty="0">
                  <a:solidFill>
                    <a:srgbClr val="548135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en-US" sz="2400" b="1" i="0" u="none" strike="noStrike" cap="none" dirty="0">
                  <a:solidFill>
                    <a:srgbClr val="833C0B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Notable Achievements:</a:t>
              </a:r>
              <a:endParaRPr sz="2400" b="1" i="0" u="none" strike="noStrike" cap="none" dirty="0">
                <a:solidFill>
                  <a:srgbClr val="548135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1" i="0" u="none" strike="noStrike" cap="none" dirty="0">
                <a:solidFill>
                  <a:srgbClr val="548135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1" i="0" u="none" strike="noStrike" cap="none" dirty="0">
                <a:solidFill>
                  <a:srgbClr val="548135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1" i="0" u="none" strike="noStrike" cap="none" dirty="0">
                <a:solidFill>
                  <a:srgbClr val="548135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1" i="0" u="none" strike="noStrike" cap="none" dirty="0">
                  <a:solidFill>
                    <a:srgbClr val="548135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Place photos here if any</a:t>
              </a:r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1" i="0" u="none" strike="noStrike" cap="none" dirty="0">
                <a:solidFill>
                  <a:srgbClr val="548135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1" i="0" u="none" strike="noStrike" cap="none" dirty="0">
                <a:solidFill>
                  <a:srgbClr val="548135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1310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212560-6A1C-16C6-805E-15E66E8E0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E710DD-3132-95E3-D0F3-38873D8A39D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b="1" smtClean="0">
                <a:solidFill>
                  <a:schemeClr val="tx1"/>
                </a:solidFill>
              </a:rPr>
              <a:t>6</a:t>
            </a:fld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Google Shape;157;p1">
            <a:extLst>
              <a:ext uri="{FF2B5EF4-FFF2-40B4-BE49-F238E27FC236}">
                <a16:creationId xmlns:a16="http://schemas.microsoft.com/office/drawing/2014/main" id="{68BEC4B7-BD43-8BA1-1F93-6AF4357F3CB8}"/>
              </a:ext>
            </a:extLst>
          </p:cNvPr>
          <p:cNvSpPr/>
          <p:nvPr/>
        </p:nvSpPr>
        <p:spPr>
          <a:xfrm rot="10800000" flipH="1">
            <a:off x="267093" y="795340"/>
            <a:ext cx="11872913" cy="45719"/>
          </a:xfrm>
          <a:prstGeom prst="rect">
            <a:avLst/>
          </a:prstGeom>
          <a:solidFill>
            <a:srgbClr val="548135"/>
          </a:solidFill>
          <a:ln w="12700" cap="flat" cmpd="sng">
            <a:solidFill>
              <a:srgbClr val="F4B08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" name="Google Shape;154;p1">
            <a:extLst>
              <a:ext uri="{FF2B5EF4-FFF2-40B4-BE49-F238E27FC236}">
                <a16:creationId xmlns:a16="http://schemas.microsoft.com/office/drawing/2014/main" id="{01CB5A0C-9531-C91E-7662-3C0FF677EDF6}"/>
              </a:ext>
            </a:extLst>
          </p:cNvPr>
          <p:cNvCxnSpPr/>
          <p:nvPr/>
        </p:nvCxnSpPr>
        <p:spPr>
          <a:xfrm>
            <a:off x="0" y="6200539"/>
            <a:ext cx="12192000" cy="0"/>
          </a:xfrm>
          <a:prstGeom prst="straightConnector1">
            <a:avLst/>
          </a:prstGeom>
          <a:noFill/>
          <a:ln w="444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0" name="Picture 2" descr="MAPCON">
            <a:extLst>
              <a:ext uri="{FF2B5EF4-FFF2-40B4-BE49-F238E27FC236}">
                <a16:creationId xmlns:a16="http://schemas.microsoft.com/office/drawing/2014/main" id="{41873569-1DB8-DCCF-6D4E-99CC803C7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93" y="6268850"/>
            <a:ext cx="398088" cy="54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Google Shape;152;p1">
            <a:extLst>
              <a:ext uri="{FF2B5EF4-FFF2-40B4-BE49-F238E27FC236}">
                <a16:creationId xmlns:a16="http://schemas.microsoft.com/office/drawing/2014/main" id="{EEFBCA74-9967-4ADB-3CA1-664076E58375}"/>
              </a:ext>
            </a:extLst>
          </p:cNvPr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noFill/>
          <a:ln w="28575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50" name="Picture 2" descr="IEEE Logo and symbol, meaning, history, PNG, brand">
            <a:extLst>
              <a:ext uri="{FF2B5EF4-FFF2-40B4-BE49-F238E27FC236}">
                <a16:creationId xmlns:a16="http://schemas.microsoft.com/office/drawing/2014/main" id="{DDC3462B-7640-184F-E974-1CEFB42C32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6" t="26016" r="3440" b="25793"/>
          <a:stretch>
            <a:fillRect/>
          </a:stretch>
        </p:blipFill>
        <p:spPr bwMode="auto">
          <a:xfrm>
            <a:off x="9663492" y="6319663"/>
            <a:ext cx="1243320" cy="36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P-S Branding and Logo Guidelines">
            <a:extLst>
              <a:ext uri="{FF2B5EF4-FFF2-40B4-BE49-F238E27FC236}">
                <a16:creationId xmlns:a16="http://schemas.microsoft.com/office/drawing/2014/main" id="{D9B9AC66-236F-C5EC-40BD-F3542C4047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7" t="9979" r="6660" b="10351"/>
          <a:stretch>
            <a:fillRect/>
          </a:stretch>
        </p:blipFill>
        <p:spPr bwMode="auto">
          <a:xfrm>
            <a:off x="5586550" y="6253289"/>
            <a:ext cx="1243321" cy="575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320;p5">
            <a:extLst>
              <a:ext uri="{FF2B5EF4-FFF2-40B4-BE49-F238E27FC236}">
                <a16:creationId xmlns:a16="http://schemas.microsoft.com/office/drawing/2014/main" id="{BFE3D7F8-7867-35F9-B701-C6FA547FB7E6}"/>
              </a:ext>
            </a:extLst>
          </p:cNvPr>
          <p:cNvSpPr txBox="1"/>
          <p:nvPr/>
        </p:nvSpPr>
        <p:spPr>
          <a:xfrm>
            <a:off x="352423" y="141660"/>
            <a:ext cx="1093470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Major Achievement/ Recognition and Goal for 202</a:t>
            </a:r>
            <a:r>
              <a:rPr lang="en-US" sz="36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</a:t>
            </a:r>
            <a:endParaRPr sz="36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56C27BF-EA8C-C160-7FEA-7A05642F2ECA}"/>
              </a:ext>
            </a:extLst>
          </p:cNvPr>
          <p:cNvGrpSpPr/>
          <p:nvPr/>
        </p:nvGrpSpPr>
        <p:grpSpPr>
          <a:xfrm>
            <a:off x="667837" y="996146"/>
            <a:ext cx="11078214" cy="4977008"/>
            <a:chOff x="667837" y="996146"/>
            <a:chExt cx="11078214" cy="4977008"/>
          </a:xfrm>
        </p:grpSpPr>
        <p:sp>
          <p:nvSpPr>
            <p:cNvPr id="4" name="Google Shape;322;p5">
              <a:extLst>
                <a:ext uri="{FF2B5EF4-FFF2-40B4-BE49-F238E27FC236}">
                  <a16:creationId xmlns:a16="http://schemas.microsoft.com/office/drawing/2014/main" id="{AEDEFC0E-C910-3711-28A8-042106121369}"/>
                </a:ext>
              </a:extLst>
            </p:cNvPr>
            <p:cNvSpPr txBox="1"/>
            <p:nvPr/>
          </p:nvSpPr>
          <p:spPr>
            <a:xfrm>
              <a:off x="667837" y="996146"/>
              <a:ext cx="10451287" cy="19389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1" i="0" u="none" strike="noStrike" cap="none" dirty="0">
                  <a:solidFill>
                    <a:srgbClr val="548135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en-US" sz="2400" b="1" i="0" u="none" strike="noStrike" cap="none" dirty="0">
                  <a:solidFill>
                    <a:srgbClr val="833C0B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Goal Statement for 2027</a:t>
              </a:r>
              <a:endParaRPr sz="14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  <a:p>
              <a:pPr marL="285750" marR="0" lvl="0" indent="-1333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Noto Sans Symbols"/>
                <a:buNone/>
              </a:pPr>
              <a:endParaRPr sz="2400" b="1" i="0" u="none" strike="noStrike" cap="none" dirty="0">
                <a:solidFill>
                  <a:srgbClr val="548135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  <a:p>
              <a:pPr marL="285750" marR="0" lvl="0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48135"/>
                </a:buClr>
                <a:buSzPts val="2400"/>
                <a:buFont typeface="Noto Sans Symbols"/>
                <a:buChar char="⮚"/>
              </a:pPr>
              <a:r>
                <a:rPr lang="en-US" sz="2400" b="1" i="0" u="none" strike="noStrike" cap="none" dirty="0">
                  <a:solidFill>
                    <a:srgbClr val="548135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Sample Statement: Place your statement here</a:t>
              </a:r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0" u="none" strike="noStrike" cap="none" dirty="0">
                  <a:solidFill>
                    <a:srgbClr val="548135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Enhance the Impact and Reach by Increasing Participant Engagement and Expanding the Number of Events</a:t>
              </a:r>
              <a:r>
                <a:rPr lang="en-US" sz="2400" b="1" i="0" u="none" strike="noStrike" cap="none" dirty="0">
                  <a:solidFill>
                    <a:srgbClr val="548135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.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323;p5">
              <a:extLst>
                <a:ext uri="{FF2B5EF4-FFF2-40B4-BE49-F238E27FC236}">
                  <a16:creationId xmlns:a16="http://schemas.microsoft.com/office/drawing/2014/main" id="{3296DA91-6EDF-FE14-667E-B256EBF6D105}"/>
                </a:ext>
              </a:extLst>
            </p:cNvPr>
            <p:cNvSpPr txBox="1"/>
            <p:nvPr/>
          </p:nvSpPr>
          <p:spPr>
            <a:xfrm>
              <a:off x="667837" y="3076383"/>
              <a:ext cx="4579224" cy="26776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1" i="0" u="none" strike="noStrike" cap="none" dirty="0">
                  <a:solidFill>
                    <a:srgbClr val="548135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en-US" sz="2400" b="1" i="0" u="none" strike="noStrike" cap="none" dirty="0">
                  <a:solidFill>
                    <a:srgbClr val="833C0B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Notable Achievements:</a:t>
              </a:r>
              <a:endParaRPr sz="14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  <a:p>
              <a:pPr marL="285750" marR="0" lvl="0" indent="-1333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Noto Sans Symbols"/>
                <a:buNone/>
              </a:pPr>
              <a:endParaRPr sz="2400" b="1" i="0" u="none" strike="noStrike" cap="none" dirty="0">
                <a:solidFill>
                  <a:srgbClr val="548135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  <a:p>
              <a:pPr marL="285750" marR="0" lvl="0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48135"/>
                </a:buClr>
                <a:buSzPts val="2400"/>
                <a:buFont typeface="Noto Sans Symbols"/>
                <a:buChar char="⮚"/>
              </a:pPr>
              <a:r>
                <a:rPr lang="en-US" sz="2400" b="1" i="0" u="none" strike="noStrike" cap="none" dirty="0">
                  <a:solidFill>
                    <a:srgbClr val="548135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Sample Statement: Place your statement here</a:t>
              </a:r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00" b="1" i="0" u="none" strike="noStrike" cap="none" dirty="0">
                  <a:solidFill>
                    <a:srgbClr val="548135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Increased membership, number of events, DL talks, Awards, Recognitions, OR Any other</a:t>
              </a:r>
              <a:endParaRPr sz="1400" b="0" i="0" u="none" strike="noStrike" cap="none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2" name="Google Shape;324;p5">
              <a:extLst>
                <a:ext uri="{FF2B5EF4-FFF2-40B4-BE49-F238E27FC236}">
                  <a16:creationId xmlns:a16="http://schemas.microsoft.com/office/drawing/2014/main" id="{87EBA2A6-221B-9B4F-0A4C-DF6A95A203C5}"/>
                </a:ext>
              </a:extLst>
            </p:cNvPr>
            <p:cNvSpPr txBox="1"/>
            <p:nvPr/>
          </p:nvSpPr>
          <p:spPr>
            <a:xfrm>
              <a:off x="5547769" y="3080095"/>
              <a:ext cx="6198282" cy="28930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1" i="0" u="none" strike="noStrike" cap="none" dirty="0">
                  <a:solidFill>
                    <a:srgbClr val="548135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lang="en-US" sz="2400" b="1" i="0" u="none" strike="noStrike" cap="none" dirty="0">
                  <a:solidFill>
                    <a:srgbClr val="833C0B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Notable Achievements:</a:t>
              </a:r>
              <a:endParaRPr sz="2400" b="1" i="0" u="none" strike="noStrike" cap="none" dirty="0">
                <a:solidFill>
                  <a:srgbClr val="548135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1" i="0" u="none" strike="noStrike" cap="none" dirty="0">
                <a:solidFill>
                  <a:srgbClr val="548135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1" i="0" u="none" strike="noStrike" cap="none" dirty="0">
                <a:solidFill>
                  <a:srgbClr val="548135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1" i="0" u="none" strike="noStrike" cap="none" dirty="0">
                <a:solidFill>
                  <a:srgbClr val="548135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2400" b="1" i="0" u="none" strike="noStrike" cap="none" dirty="0">
                  <a:solidFill>
                    <a:srgbClr val="548135"/>
                  </a:solidFill>
                  <a:latin typeface="Times New Roman" panose="02020603050405020304" pitchFamily="18" charset="0"/>
                  <a:ea typeface="Times New Roman"/>
                  <a:cs typeface="Times New Roman" panose="02020603050405020304" pitchFamily="18" charset="0"/>
                  <a:sym typeface="Times New Roman"/>
                </a:rPr>
                <a:t>Place photos here if any</a:t>
              </a:r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1" i="0" u="none" strike="noStrike" cap="none" dirty="0">
                <a:solidFill>
                  <a:srgbClr val="548135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1" i="0" u="none" strike="noStrike" cap="none" dirty="0">
                <a:solidFill>
                  <a:srgbClr val="548135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14628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6A4BC-9C85-5104-C1A4-1C1BDBF47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D4FD6B-2A4C-05BA-4C1E-38E4E08AAB5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b="1" smtClean="0">
                <a:solidFill>
                  <a:schemeClr val="tx1"/>
                </a:solidFill>
              </a:rPr>
              <a:t>7</a:t>
            </a:fld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" name="Google Shape;157;p1">
            <a:extLst>
              <a:ext uri="{FF2B5EF4-FFF2-40B4-BE49-F238E27FC236}">
                <a16:creationId xmlns:a16="http://schemas.microsoft.com/office/drawing/2014/main" id="{494C2332-B465-1B12-019E-F681A650950B}"/>
              </a:ext>
            </a:extLst>
          </p:cNvPr>
          <p:cNvSpPr/>
          <p:nvPr/>
        </p:nvSpPr>
        <p:spPr>
          <a:xfrm rot="10800000" flipH="1">
            <a:off x="267093" y="795340"/>
            <a:ext cx="11872913" cy="45719"/>
          </a:xfrm>
          <a:prstGeom prst="rect">
            <a:avLst/>
          </a:prstGeom>
          <a:solidFill>
            <a:srgbClr val="548135"/>
          </a:solidFill>
          <a:ln w="12700" cap="flat" cmpd="sng">
            <a:solidFill>
              <a:srgbClr val="F4B08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" name="Google Shape;154;p1">
            <a:extLst>
              <a:ext uri="{FF2B5EF4-FFF2-40B4-BE49-F238E27FC236}">
                <a16:creationId xmlns:a16="http://schemas.microsoft.com/office/drawing/2014/main" id="{145A6468-8264-A9E5-3701-37BD959E4374}"/>
              </a:ext>
            </a:extLst>
          </p:cNvPr>
          <p:cNvCxnSpPr/>
          <p:nvPr/>
        </p:nvCxnSpPr>
        <p:spPr>
          <a:xfrm>
            <a:off x="0" y="6200539"/>
            <a:ext cx="12192000" cy="0"/>
          </a:xfrm>
          <a:prstGeom prst="straightConnector1">
            <a:avLst/>
          </a:prstGeom>
          <a:noFill/>
          <a:ln w="444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0" name="Picture 2" descr="MAPCON">
            <a:extLst>
              <a:ext uri="{FF2B5EF4-FFF2-40B4-BE49-F238E27FC236}">
                <a16:creationId xmlns:a16="http://schemas.microsoft.com/office/drawing/2014/main" id="{1B33DF97-63D7-1A0E-532B-454ABA984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93" y="6268850"/>
            <a:ext cx="398088" cy="54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Google Shape;152;p1">
            <a:extLst>
              <a:ext uri="{FF2B5EF4-FFF2-40B4-BE49-F238E27FC236}">
                <a16:creationId xmlns:a16="http://schemas.microsoft.com/office/drawing/2014/main" id="{EFD63278-A466-6FD4-05DA-A75DC6A200BD}"/>
              </a:ext>
            </a:extLst>
          </p:cNvPr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noFill/>
          <a:ln w="28575" cap="flat" cmpd="sng">
            <a:solidFill>
              <a:srgbClr val="1C305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50" name="Picture 2" descr="IEEE Logo and symbol, meaning, history, PNG, brand">
            <a:extLst>
              <a:ext uri="{FF2B5EF4-FFF2-40B4-BE49-F238E27FC236}">
                <a16:creationId xmlns:a16="http://schemas.microsoft.com/office/drawing/2014/main" id="{AF933E3F-7E61-01E5-721E-3BCFE0B48A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6" t="26016" r="3440" b="25793"/>
          <a:stretch>
            <a:fillRect/>
          </a:stretch>
        </p:blipFill>
        <p:spPr bwMode="auto">
          <a:xfrm>
            <a:off x="9663492" y="6319663"/>
            <a:ext cx="1243320" cy="36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P-S Branding and Logo Guidelines">
            <a:extLst>
              <a:ext uri="{FF2B5EF4-FFF2-40B4-BE49-F238E27FC236}">
                <a16:creationId xmlns:a16="http://schemas.microsoft.com/office/drawing/2014/main" id="{024E184D-D3CE-6874-BB9D-72D27BCEB8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7" t="9979" r="6660" b="10351"/>
          <a:stretch>
            <a:fillRect/>
          </a:stretch>
        </p:blipFill>
        <p:spPr bwMode="auto">
          <a:xfrm>
            <a:off x="5586550" y="6253289"/>
            <a:ext cx="1243321" cy="575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344;p23">
            <a:extLst>
              <a:ext uri="{FF2B5EF4-FFF2-40B4-BE49-F238E27FC236}">
                <a16:creationId xmlns:a16="http://schemas.microsoft.com/office/drawing/2014/main" id="{3E78A542-D4E5-EA76-B991-6BCCAF983973}"/>
              </a:ext>
            </a:extLst>
          </p:cNvPr>
          <p:cNvSpPr txBox="1"/>
          <p:nvPr/>
        </p:nvSpPr>
        <p:spPr>
          <a:xfrm>
            <a:off x="352422" y="141660"/>
            <a:ext cx="11720513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Chapter Quad Presentation</a:t>
            </a:r>
            <a:endParaRPr sz="36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3" name="Google Shape;346;p23">
            <a:extLst>
              <a:ext uri="{FF2B5EF4-FFF2-40B4-BE49-F238E27FC236}">
                <a16:creationId xmlns:a16="http://schemas.microsoft.com/office/drawing/2014/main" id="{F7BC326C-1A3F-36AA-3AC5-8805718D3E8E}"/>
              </a:ext>
            </a:extLst>
          </p:cNvPr>
          <p:cNvGrpSpPr/>
          <p:nvPr/>
        </p:nvGrpSpPr>
        <p:grpSpPr>
          <a:xfrm>
            <a:off x="580753" y="1004048"/>
            <a:ext cx="11226358" cy="4860950"/>
            <a:chOff x="215154" y="628076"/>
            <a:chExt cx="8624046" cy="3784896"/>
          </a:xfrm>
        </p:grpSpPr>
        <p:cxnSp>
          <p:nvCxnSpPr>
            <p:cNvPr id="14" name="Google Shape;347;p23">
              <a:extLst>
                <a:ext uri="{FF2B5EF4-FFF2-40B4-BE49-F238E27FC236}">
                  <a16:creationId xmlns:a16="http://schemas.microsoft.com/office/drawing/2014/main" id="{55D02487-A258-7E85-925A-C3BD81767165}"/>
                </a:ext>
              </a:extLst>
            </p:cNvPr>
            <p:cNvCxnSpPr/>
            <p:nvPr/>
          </p:nvCxnSpPr>
          <p:spPr>
            <a:xfrm rot="10800000" flipH="1">
              <a:off x="304800" y="2609751"/>
              <a:ext cx="8534400" cy="3678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sp>
          <p:nvSpPr>
            <p:cNvPr id="15" name="Google Shape;348;p23">
              <a:extLst>
                <a:ext uri="{FF2B5EF4-FFF2-40B4-BE49-F238E27FC236}">
                  <a16:creationId xmlns:a16="http://schemas.microsoft.com/office/drawing/2014/main" id="{4A2798EB-A9B0-8171-1212-0F915C1AB7D9}"/>
                </a:ext>
              </a:extLst>
            </p:cNvPr>
            <p:cNvSpPr txBox="1"/>
            <p:nvPr/>
          </p:nvSpPr>
          <p:spPr>
            <a:xfrm>
              <a:off x="278853" y="701510"/>
              <a:ext cx="4196238" cy="2875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233363" marR="0" lvl="0" indent="-23336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i="0" u="none" strike="noStrike" cap="none" dirty="0">
                  <a:solidFill>
                    <a:srgbClr val="0070C0"/>
                  </a:solidFill>
                  <a:latin typeface="Times New Roman" panose="02020603050405020304" pitchFamily="18" charset="0"/>
                  <a:ea typeface="Libre Franklin"/>
                  <a:cs typeface="Times New Roman" panose="02020603050405020304" pitchFamily="18" charset="0"/>
                  <a:sym typeface="Libre Franklin"/>
                </a:rPr>
                <a:t>Chapter Goal, Strategic Vision, Challenges</a:t>
              </a:r>
              <a:endParaRPr sz="1800" b="1" i="0" u="none" strike="noStrike" cap="none" dirty="0">
                <a:solidFill>
                  <a:srgbClr val="0070C0"/>
                </a:solidFill>
                <a:latin typeface="Times New Roman" panose="02020603050405020304" pitchFamily="18" charset="0"/>
                <a:ea typeface="Libre Franklin"/>
                <a:cs typeface="Times New Roman" panose="02020603050405020304" pitchFamily="18" charset="0"/>
                <a:sym typeface="Libre Franklin"/>
              </a:endParaRPr>
            </a:p>
          </p:txBody>
        </p:sp>
        <p:sp>
          <p:nvSpPr>
            <p:cNvPr id="16" name="Google Shape;349;p23">
              <a:extLst>
                <a:ext uri="{FF2B5EF4-FFF2-40B4-BE49-F238E27FC236}">
                  <a16:creationId xmlns:a16="http://schemas.microsoft.com/office/drawing/2014/main" id="{BCEF1DA9-6BB3-D5B2-A48A-1F678474A661}"/>
                </a:ext>
              </a:extLst>
            </p:cNvPr>
            <p:cNvSpPr txBox="1"/>
            <p:nvPr/>
          </p:nvSpPr>
          <p:spPr>
            <a:xfrm>
              <a:off x="215154" y="2668836"/>
              <a:ext cx="3954191" cy="2875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233363" marR="0" lvl="0" indent="-23336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i="0" u="none" strike="noStrike" cap="none" dirty="0">
                  <a:solidFill>
                    <a:srgbClr val="0070C0"/>
                  </a:solidFill>
                  <a:latin typeface="Times New Roman" panose="02020603050405020304" pitchFamily="18" charset="0"/>
                  <a:ea typeface="Libre Franklin"/>
                  <a:cs typeface="Times New Roman" panose="02020603050405020304" pitchFamily="18" charset="0"/>
                  <a:sym typeface="Libre Franklin"/>
                </a:rPr>
                <a:t>Chapter New Ideas/Initiatives/Thrusts</a:t>
              </a:r>
              <a:endParaRPr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Google Shape;350;p23">
              <a:extLst>
                <a:ext uri="{FF2B5EF4-FFF2-40B4-BE49-F238E27FC236}">
                  <a16:creationId xmlns:a16="http://schemas.microsoft.com/office/drawing/2014/main" id="{160B622D-A81B-D3F2-0979-E49A35C7A1D8}"/>
                </a:ext>
              </a:extLst>
            </p:cNvPr>
            <p:cNvSpPr txBox="1"/>
            <p:nvPr/>
          </p:nvSpPr>
          <p:spPr>
            <a:xfrm>
              <a:off x="4532414" y="744781"/>
              <a:ext cx="3919846" cy="2875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233363" marR="0" lvl="0" indent="-23336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i="0" u="none" strike="noStrike" cap="none" dirty="0">
                  <a:solidFill>
                    <a:srgbClr val="0070C0"/>
                  </a:solidFill>
                  <a:latin typeface="Times New Roman" panose="02020603050405020304" pitchFamily="18" charset="0"/>
                  <a:ea typeface="Libre Franklin"/>
                  <a:cs typeface="Times New Roman" panose="02020603050405020304" pitchFamily="18" charset="0"/>
                  <a:sym typeface="Libre Franklin"/>
                </a:rPr>
                <a:t>Chapter Collaboration, Action Plan, Execution</a:t>
              </a:r>
              <a:endParaRPr sz="1800" b="1" i="0" u="none" strike="noStrike" cap="none" dirty="0">
                <a:solidFill>
                  <a:srgbClr val="0070C0"/>
                </a:solidFill>
                <a:latin typeface="Times New Roman" panose="02020603050405020304" pitchFamily="18" charset="0"/>
                <a:ea typeface="Libre Franklin"/>
                <a:cs typeface="Times New Roman" panose="02020603050405020304" pitchFamily="18" charset="0"/>
                <a:sym typeface="Libre Franklin"/>
              </a:endParaRPr>
            </a:p>
          </p:txBody>
        </p:sp>
        <p:sp>
          <p:nvSpPr>
            <p:cNvPr id="18" name="Google Shape;351;p23">
              <a:extLst>
                <a:ext uri="{FF2B5EF4-FFF2-40B4-BE49-F238E27FC236}">
                  <a16:creationId xmlns:a16="http://schemas.microsoft.com/office/drawing/2014/main" id="{4B7FD640-5E24-6AD1-8EA6-295FCEA7EB0E}"/>
                </a:ext>
              </a:extLst>
            </p:cNvPr>
            <p:cNvSpPr txBox="1"/>
            <p:nvPr/>
          </p:nvSpPr>
          <p:spPr>
            <a:xfrm>
              <a:off x="4521994" y="2668836"/>
              <a:ext cx="4317206" cy="2875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233363" marR="0" lvl="0" indent="-23336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i="0" u="none" strike="noStrike" cap="none" dirty="0">
                  <a:solidFill>
                    <a:srgbClr val="0070C0"/>
                  </a:solidFill>
                  <a:latin typeface="Times New Roman" panose="02020603050405020304" pitchFamily="18" charset="0"/>
                  <a:ea typeface="Libre Franklin"/>
                  <a:cs typeface="Times New Roman" panose="02020603050405020304" pitchFamily="18" charset="0"/>
                  <a:sym typeface="Libre Franklin"/>
                </a:rPr>
                <a:t>Chapter Engagement, Membership Drives, Resources</a:t>
              </a:r>
              <a:endParaRPr sz="1800" b="1" i="0" u="none" strike="noStrike" cap="none" dirty="0">
                <a:solidFill>
                  <a:srgbClr val="0070C0"/>
                </a:solidFill>
                <a:latin typeface="Times New Roman" panose="02020603050405020304" pitchFamily="18" charset="0"/>
                <a:ea typeface="Libre Franklin"/>
                <a:cs typeface="Times New Roman" panose="02020603050405020304" pitchFamily="18" charset="0"/>
                <a:sym typeface="Libre Franklin"/>
              </a:endParaRPr>
            </a:p>
          </p:txBody>
        </p:sp>
        <p:cxnSp>
          <p:nvCxnSpPr>
            <p:cNvPr id="19" name="Google Shape;352;p23">
              <a:extLst>
                <a:ext uri="{FF2B5EF4-FFF2-40B4-BE49-F238E27FC236}">
                  <a16:creationId xmlns:a16="http://schemas.microsoft.com/office/drawing/2014/main" id="{BFA273BF-D525-BE45-7417-AAFB28141A5D}"/>
                </a:ext>
              </a:extLst>
            </p:cNvPr>
            <p:cNvCxnSpPr/>
            <p:nvPr/>
          </p:nvCxnSpPr>
          <p:spPr>
            <a:xfrm>
              <a:off x="4411391" y="628076"/>
              <a:ext cx="0" cy="3784896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</p:cxnSp>
      </p:grpSp>
      <p:sp>
        <p:nvSpPr>
          <p:cNvPr id="21" name="Google Shape;354;p23">
            <a:extLst>
              <a:ext uri="{FF2B5EF4-FFF2-40B4-BE49-F238E27FC236}">
                <a16:creationId xmlns:a16="http://schemas.microsoft.com/office/drawing/2014/main" id="{C292D0C9-6F23-72EA-E389-620070207935}"/>
              </a:ext>
            </a:extLst>
          </p:cNvPr>
          <p:cNvSpPr/>
          <p:nvPr/>
        </p:nvSpPr>
        <p:spPr>
          <a:xfrm>
            <a:off x="575406" y="4283197"/>
            <a:ext cx="5258729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eriod"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…………………..</a:t>
            </a:r>
            <a:endParaRPr dirty="0"/>
          </a:p>
          <a:p>
            <a:pPr marL="342900" marR="0" lvl="0" indent="-34290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eriod"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………………….</a:t>
            </a:r>
            <a:endParaRPr dirty="0"/>
          </a:p>
          <a:p>
            <a:pPr marL="342900" marR="0" lvl="0" indent="-34290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eriod"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…………………..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356;p23">
            <a:extLst>
              <a:ext uri="{FF2B5EF4-FFF2-40B4-BE49-F238E27FC236}">
                <a16:creationId xmlns:a16="http://schemas.microsoft.com/office/drawing/2014/main" id="{63B6460A-EB42-3C3D-0739-57574D88077B}"/>
              </a:ext>
            </a:extLst>
          </p:cNvPr>
          <p:cNvSpPr/>
          <p:nvPr/>
        </p:nvSpPr>
        <p:spPr>
          <a:xfrm>
            <a:off x="6212678" y="4320212"/>
            <a:ext cx="5258729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eriod"/>
            </a:pPr>
            <a:r>
              <a:rPr lang="en-U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…………………..</a:t>
            </a:r>
            <a:endParaRPr/>
          </a:p>
          <a:p>
            <a:pPr marL="342900" marR="0" lvl="0" indent="-34290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eriod"/>
            </a:pPr>
            <a:r>
              <a:rPr lang="en-U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………………….</a:t>
            </a:r>
            <a:endParaRPr/>
          </a:p>
          <a:p>
            <a:pPr marL="342900" marR="0" lvl="0" indent="-34290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eriod"/>
            </a:pPr>
            <a:r>
              <a:rPr lang="en-U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…………………..</a:t>
            </a:r>
            <a:endParaRPr sz="16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354;p23">
            <a:extLst>
              <a:ext uri="{FF2B5EF4-FFF2-40B4-BE49-F238E27FC236}">
                <a16:creationId xmlns:a16="http://schemas.microsoft.com/office/drawing/2014/main" id="{7817D160-3C45-9771-B049-132F55EABA7B}"/>
              </a:ext>
            </a:extLst>
          </p:cNvPr>
          <p:cNvSpPr/>
          <p:nvPr/>
        </p:nvSpPr>
        <p:spPr>
          <a:xfrm>
            <a:off x="525073" y="1707658"/>
            <a:ext cx="5258729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eriod"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…………………..</a:t>
            </a:r>
            <a:endParaRPr dirty="0"/>
          </a:p>
          <a:p>
            <a:pPr marL="342900" marR="0" lvl="0" indent="-34290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eriod"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………………….</a:t>
            </a:r>
            <a:endParaRPr dirty="0"/>
          </a:p>
          <a:p>
            <a:pPr marL="342900" marR="0" lvl="0" indent="-34290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eriod"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…………………..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356;p23">
            <a:extLst>
              <a:ext uri="{FF2B5EF4-FFF2-40B4-BE49-F238E27FC236}">
                <a16:creationId xmlns:a16="http://schemas.microsoft.com/office/drawing/2014/main" id="{8BBB2BD5-44C7-38BD-BC16-E4882C2D9B53}"/>
              </a:ext>
            </a:extLst>
          </p:cNvPr>
          <p:cNvSpPr/>
          <p:nvPr/>
        </p:nvSpPr>
        <p:spPr>
          <a:xfrm>
            <a:off x="6148794" y="1622942"/>
            <a:ext cx="5258729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eriod"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…………………..</a:t>
            </a:r>
            <a:endParaRPr dirty="0"/>
          </a:p>
          <a:p>
            <a:pPr marL="342900" marR="0" lvl="0" indent="-34290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eriod"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………………….</a:t>
            </a:r>
            <a:endParaRPr dirty="0"/>
          </a:p>
          <a:p>
            <a:pPr marL="342900" marR="0" lvl="0" indent="-34290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AutoNum type="arabicPeriod"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…………………..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8956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360</Words>
  <Application>Microsoft Office PowerPoint</Application>
  <PresentationFormat>Widescreen</PresentationFormat>
  <Paragraphs>98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Noto Sans Symbols</vt:lpstr>
      <vt:lpstr>Times New Roman</vt:lpstr>
      <vt:lpstr>Calibri</vt:lpstr>
      <vt:lpstr>Arial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IEEE APS CCM</dc:title>
  <dc:creator>Pooja Sharma</dc:creator>
  <cp:lastModifiedBy>pooja sharma</cp:lastModifiedBy>
  <cp:revision>61</cp:revision>
  <dcterms:created xsi:type="dcterms:W3CDTF">2023-11-24T04:51:53Z</dcterms:created>
  <dcterms:modified xsi:type="dcterms:W3CDTF">2026-08-08T21:17:05Z</dcterms:modified>
</cp:coreProperties>
</file>