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 id="2147483804" r:id="rId2"/>
  </p:sldMasterIdLst>
  <p:notesMasterIdLst>
    <p:notesMasterId r:id="rId11"/>
  </p:notesMasterIdLst>
  <p:sldIdLst>
    <p:sldId id="258" r:id="rId3"/>
    <p:sldId id="259" r:id="rId4"/>
    <p:sldId id="268" r:id="rId5"/>
    <p:sldId id="267" r:id="rId6"/>
    <p:sldId id="265" r:id="rId7"/>
    <p:sldId id="263" r:id="rId8"/>
    <p:sldId id="269" r:id="rId9"/>
    <p:sldId id="266"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2" autoAdjust="0"/>
    <p:restoredTop sz="82105" autoAdjust="0"/>
  </p:normalViewPr>
  <p:slideViewPr>
    <p:cSldViewPr>
      <p:cViewPr varScale="1">
        <p:scale>
          <a:sx n="86" d="100"/>
          <a:sy n="86" d="100"/>
        </p:scale>
        <p:origin x="1382" y="5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9AEE9A3-FA0C-407F-8AFB-E70E125E0EC6}" type="datetimeFigureOut">
              <a:rPr kumimoji="1" lang="ja-JP" altLang="en-US" smtClean="0"/>
              <a:t>2020/12/14</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A9BF571-8EAA-438F-9D95-4B4DD93F3655}" type="slidenum">
              <a:rPr kumimoji="1" lang="ja-JP" altLang="en-US" smtClean="0"/>
              <a:t>‹#›</a:t>
            </a:fld>
            <a:endParaRPr kumimoji="1" lang="ja-JP" altLang="en-US"/>
          </a:p>
        </p:txBody>
      </p:sp>
    </p:spTree>
    <p:extLst>
      <p:ext uri="{BB962C8B-B14F-4D97-AF65-F5344CB8AC3E}">
        <p14:creationId xmlns:p14="http://schemas.microsoft.com/office/powerpoint/2010/main" val="14762668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1754ED0-85F0-4BA9-A02D-FD67D1ED9F91}" type="slidenum">
              <a:rPr kumimoji="1" lang="ja-JP" altLang="en-US" sz="1200" b="0" i="0" u="none" strike="noStrike" kern="1200" cap="none" spc="0" normalizeH="0" baseline="0" noProof="0" smtClean="0">
                <a:ln>
                  <a:noFill/>
                </a:ln>
                <a:solidFill>
                  <a:prstClr val="black"/>
                </a:solidFill>
                <a:effectLst/>
                <a:uLnTx/>
                <a:uFillTx/>
                <a:latin typeface="Calibri" panose="020F0502020204030204"/>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16290322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A9BF571-8EAA-438F-9D95-4B4DD93F3655}" type="slidenum">
              <a:rPr kumimoji="1" lang="ja-JP" altLang="en-US" smtClean="0"/>
              <a:t>5</a:t>
            </a:fld>
            <a:endParaRPr kumimoji="1" lang="ja-JP" altLang="en-US"/>
          </a:p>
        </p:txBody>
      </p:sp>
    </p:spTree>
    <p:extLst>
      <p:ext uri="{BB962C8B-B14F-4D97-AF65-F5344CB8AC3E}">
        <p14:creationId xmlns:p14="http://schemas.microsoft.com/office/powerpoint/2010/main" val="28073554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A9BF571-8EAA-438F-9D95-4B4DD93F3655}" type="slidenum">
              <a:rPr kumimoji="1" lang="ja-JP" altLang="en-US" smtClean="0"/>
              <a:t>8</a:t>
            </a:fld>
            <a:endParaRPr kumimoji="1" lang="ja-JP" altLang="en-US"/>
          </a:p>
        </p:txBody>
      </p:sp>
    </p:spTree>
    <p:extLst>
      <p:ext uri="{BB962C8B-B14F-4D97-AF65-F5344CB8AC3E}">
        <p14:creationId xmlns:p14="http://schemas.microsoft.com/office/powerpoint/2010/main" val="28073554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4530"/>
            <a:ext cx="6858000" cy="2387600"/>
          </a:xfrm>
        </p:spPr>
        <p:txBody>
          <a:bodyPr anchor="b">
            <a:normAutofit/>
          </a:bodyPr>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normAutofit/>
          </a:bodyPr>
          <a:lstStyle>
            <a:lvl1pPr marL="0" indent="0" algn="ctr">
              <a:buNone/>
              <a:defRPr sz="1800">
                <a:solidFill>
                  <a:schemeClr val="tx1">
                    <a:lumMod val="75000"/>
                    <a:lumOff val="25000"/>
                  </a:schemeClr>
                </a:solidFill>
              </a:defRPr>
            </a:lvl1pPr>
            <a:lvl2pPr marL="342900" indent="0" algn="ctr">
              <a:buNone/>
              <a:defRPr sz="21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6BF53D5-36E6-42AE-8E46-C58F56299F67}" type="datetimeFigureOut">
              <a:rPr kumimoji="1" lang="ja-JP" altLang="en-US" smtClean="0"/>
              <a:t>2020/12/14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EE23A0C-3180-472E-8655-2BF1D7E8D4BC}" type="slidenum">
              <a:rPr kumimoji="1" lang="ja-JP" altLang="en-US" smtClean="0"/>
              <a:t>‹#›</a:t>
            </a:fld>
            <a:endParaRPr kumimoji="1" lang="ja-JP" altLang="en-US"/>
          </a:p>
        </p:txBody>
      </p:sp>
    </p:spTree>
    <p:extLst>
      <p:ext uri="{BB962C8B-B14F-4D97-AF65-F5344CB8AC3E}">
        <p14:creationId xmlns:p14="http://schemas.microsoft.com/office/powerpoint/2010/main" val="24997496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6BF53D5-36E6-42AE-8E46-C58F56299F67}" type="datetimeFigureOut">
              <a:rPr kumimoji="1" lang="ja-JP" altLang="en-US" smtClean="0"/>
              <a:t>2020/12/14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EE23A0C-3180-472E-8655-2BF1D7E8D4BC}" type="slidenum">
              <a:rPr kumimoji="1" lang="ja-JP" altLang="en-US" smtClean="0"/>
              <a:t>‹#›</a:t>
            </a:fld>
            <a:endParaRPr kumimoji="1" lang="ja-JP" altLang="en-US"/>
          </a:p>
        </p:txBody>
      </p:sp>
    </p:spTree>
    <p:extLst>
      <p:ext uri="{BB962C8B-B14F-4D97-AF65-F5344CB8AC3E}">
        <p14:creationId xmlns:p14="http://schemas.microsoft.com/office/powerpoint/2010/main" val="35339686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0362"/>
            <a:ext cx="1971675"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28650" y="360363"/>
            <a:ext cx="5800725" cy="581183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76BF53D5-36E6-42AE-8E46-C58F56299F67}" type="datetimeFigureOut">
              <a:rPr kumimoji="1" lang="ja-JP" altLang="en-US" smtClean="0"/>
              <a:t>2020/12/14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EE23A0C-3180-472E-8655-2BF1D7E8D4BC}" type="slidenum">
              <a:rPr kumimoji="1" lang="ja-JP" altLang="en-US" smtClean="0"/>
              <a:t>‹#›</a:t>
            </a:fld>
            <a:endParaRPr kumimoji="1" lang="ja-JP" altLang="en-US"/>
          </a:p>
        </p:txBody>
      </p:sp>
    </p:spTree>
    <p:extLst>
      <p:ext uri="{BB962C8B-B14F-4D97-AF65-F5344CB8AC3E}">
        <p14:creationId xmlns:p14="http://schemas.microsoft.com/office/powerpoint/2010/main" val="25388305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64698"/>
            <a:ext cx="6858000" cy="2387600"/>
          </a:xfrm>
        </p:spPr>
        <p:txBody>
          <a:bodyPr anchor="b"/>
          <a:lstStyle>
            <a:lvl1pPr algn="ctr">
              <a:defRPr sz="4500"/>
            </a:lvl1pPr>
          </a:lstStyle>
          <a:p>
            <a:r>
              <a:rPr kumimoji="1"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1D98B61B-33E6-4D46-B63E-0E6546FD87B9}" type="datetime1">
              <a:rPr kumimoji="1" lang="ja-JP" altLang="en-US" smtClean="0"/>
              <a:t>2020/12/14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2A23DA1-8669-418E-9D7C-BD638D1DCC00}" type="slidenum">
              <a:rPr kumimoji="1" lang="ja-JP" altLang="en-US" smtClean="0"/>
              <a:t>‹#›</a:t>
            </a:fld>
            <a:endParaRPr kumimoji="1" lang="ja-JP" altLang="en-US"/>
          </a:p>
        </p:txBody>
      </p:sp>
      <p:pic>
        <p:nvPicPr>
          <p:cNvPr id="8" name="図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50474" y="171455"/>
            <a:ext cx="1745876" cy="437969"/>
          </a:xfrm>
          <a:prstGeom prst="rect">
            <a:avLst/>
          </a:prstGeom>
        </p:spPr>
      </p:pic>
      <p:sp>
        <p:nvSpPr>
          <p:cNvPr id="9" name="正方形/長方形 8"/>
          <p:cNvSpPr/>
          <p:nvPr/>
        </p:nvSpPr>
        <p:spPr>
          <a:xfrm>
            <a:off x="575734" y="3658720"/>
            <a:ext cx="7933267" cy="53081"/>
          </a:xfrm>
          <a:prstGeom prst="rect">
            <a:avLst/>
          </a:prstGeom>
          <a:solidFill>
            <a:srgbClr val="CC0000">
              <a:alpha val="64000"/>
            </a:srgbClr>
          </a:solidFill>
          <a:ln>
            <a:noFill/>
          </a:ln>
        </p:spPr>
        <p:style>
          <a:lnRef idx="0">
            <a:schemeClr val="accent2"/>
          </a:lnRef>
          <a:fillRef idx="3">
            <a:schemeClr val="accent2"/>
          </a:fillRef>
          <a:effectRef idx="3">
            <a:schemeClr val="accent2"/>
          </a:effectRef>
          <a:fontRef idx="minor">
            <a:schemeClr val="lt1"/>
          </a:fontRef>
        </p:style>
        <p:txBody>
          <a:bodyPr rtlCol="0" anchor="ctr"/>
          <a:lstStyle/>
          <a:p>
            <a:pPr algn="ctr"/>
            <a:endParaRPr kumimoji="1" lang="ja-JP" altLang="en-US" sz="1350"/>
          </a:p>
        </p:txBody>
      </p:sp>
    </p:spTree>
    <p:extLst>
      <p:ext uri="{BB962C8B-B14F-4D97-AF65-F5344CB8AC3E}">
        <p14:creationId xmlns:p14="http://schemas.microsoft.com/office/powerpoint/2010/main" val="13729802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152405"/>
            <a:ext cx="7886700" cy="1325563"/>
          </a:xfrm>
        </p:spPr>
        <p:txBody>
          <a:bodyPr/>
          <a:lstStyle/>
          <a:p>
            <a:r>
              <a:rPr kumimoji="1" lang="ja-JP" altLang="en-US"/>
              <a:t>マスター タイトルの書式設定</a:t>
            </a:r>
            <a:endParaRPr kumimoji="1" lang="ja-JP" altLang="en-US" dirty="0"/>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4" name="日付プレースホルダー 3"/>
          <p:cNvSpPr>
            <a:spLocks noGrp="1"/>
          </p:cNvSpPr>
          <p:nvPr>
            <p:ph type="dt" sz="half" idx="10"/>
          </p:nvPr>
        </p:nvSpPr>
        <p:spPr/>
        <p:txBody>
          <a:bodyPr/>
          <a:lstStyle/>
          <a:p>
            <a:fld id="{C5B64CD2-DC17-4A05-83D9-A78E5E6E9E6F}" type="datetime1">
              <a:rPr kumimoji="1" lang="ja-JP" altLang="en-US" smtClean="0"/>
              <a:t>2020/12/14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2A23DA1-8669-418E-9D7C-BD638D1DCC00}" type="slidenum">
              <a:rPr kumimoji="1" lang="ja-JP" altLang="en-US" smtClean="0"/>
              <a:t>‹#›</a:t>
            </a:fld>
            <a:endParaRPr kumimoji="1" lang="ja-JP" altLang="en-US"/>
          </a:p>
        </p:txBody>
      </p:sp>
      <p:sp>
        <p:nvSpPr>
          <p:cNvPr id="7" name="正方形/長方形 6"/>
          <p:cNvSpPr/>
          <p:nvPr/>
        </p:nvSpPr>
        <p:spPr>
          <a:xfrm>
            <a:off x="317500" y="1158250"/>
            <a:ext cx="6832974" cy="45719"/>
          </a:xfrm>
          <a:prstGeom prst="rect">
            <a:avLst/>
          </a:prstGeom>
          <a:solidFill>
            <a:srgbClr val="CC0000">
              <a:alpha val="64000"/>
            </a:srgbClr>
          </a:solidFill>
          <a:ln>
            <a:noFill/>
          </a:ln>
        </p:spPr>
        <p:style>
          <a:lnRef idx="0">
            <a:schemeClr val="accent2"/>
          </a:lnRef>
          <a:fillRef idx="3">
            <a:schemeClr val="accent2"/>
          </a:fillRef>
          <a:effectRef idx="3">
            <a:schemeClr val="accent2"/>
          </a:effectRef>
          <a:fontRef idx="minor">
            <a:schemeClr val="lt1"/>
          </a:fontRef>
        </p:style>
        <p:txBody>
          <a:bodyPr rtlCol="0" anchor="ctr"/>
          <a:lstStyle/>
          <a:p>
            <a:pPr algn="ctr"/>
            <a:endParaRPr kumimoji="1" lang="ja-JP" altLang="en-US" sz="1350"/>
          </a:p>
        </p:txBody>
      </p:sp>
      <p:pic>
        <p:nvPicPr>
          <p:cNvPr id="8" name="図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50474" y="171455"/>
            <a:ext cx="1745876" cy="437969"/>
          </a:xfrm>
          <a:prstGeom prst="rect">
            <a:avLst/>
          </a:prstGeom>
        </p:spPr>
      </p:pic>
    </p:spTree>
    <p:extLst>
      <p:ext uri="{BB962C8B-B14F-4D97-AF65-F5344CB8AC3E}">
        <p14:creationId xmlns:p14="http://schemas.microsoft.com/office/powerpoint/2010/main" val="40782208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6BF53D5-36E6-42AE-8E46-C58F56299F67}" type="datetimeFigureOut">
              <a:rPr kumimoji="1" lang="ja-JP" altLang="en-US" smtClean="0"/>
              <a:t>2020/12/14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EE23A0C-3180-472E-8655-2BF1D7E8D4BC}" type="slidenum">
              <a:rPr kumimoji="1" lang="ja-JP" altLang="en-US" smtClean="0"/>
              <a:t>‹#›</a:t>
            </a:fld>
            <a:endParaRPr kumimoji="1" lang="ja-JP" altLang="en-US"/>
          </a:p>
        </p:txBody>
      </p:sp>
    </p:spTree>
    <p:extLst>
      <p:ext uri="{BB962C8B-B14F-4D97-AF65-F5344CB8AC3E}">
        <p14:creationId xmlns:p14="http://schemas.microsoft.com/office/powerpoint/2010/main" val="2129915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12423"/>
            <a:ext cx="7886700" cy="2851208"/>
          </a:xfrm>
        </p:spPr>
        <p:txBody>
          <a:bodyPr anchor="b">
            <a:normAutofit/>
          </a:bodyPr>
          <a:lstStyle>
            <a:lvl1pPr>
              <a:defRPr sz="4500" b="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52634"/>
            <a:ext cx="7886700" cy="1500187"/>
          </a:xfrm>
        </p:spPr>
        <p:txBody>
          <a:bodyPr anchor="t">
            <a:normAutofit/>
          </a:bodyPr>
          <a:lstStyle>
            <a:lvl1pPr marL="0" indent="0">
              <a:buNone/>
              <a:defRPr sz="180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6BF53D5-36E6-42AE-8E46-C58F56299F67}" type="datetimeFigureOut">
              <a:rPr kumimoji="1" lang="ja-JP" altLang="en-US" smtClean="0"/>
              <a:t>2020/12/14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EE23A0C-3180-472E-8655-2BF1D7E8D4BC}" type="slidenum">
              <a:rPr kumimoji="1" lang="ja-JP" altLang="en-US" smtClean="0"/>
              <a:t>‹#›</a:t>
            </a:fld>
            <a:endParaRPr kumimoji="1" lang="ja-JP" altLang="en-US"/>
          </a:p>
        </p:txBody>
      </p:sp>
    </p:spTree>
    <p:extLst>
      <p:ext uri="{BB962C8B-B14F-4D97-AF65-F5344CB8AC3E}">
        <p14:creationId xmlns:p14="http://schemas.microsoft.com/office/powerpoint/2010/main" val="25750080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33845" y="1828801"/>
            <a:ext cx="388620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8801"/>
            <a:ext cx="388620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6BF53D5-36E6-42AE-8E46-C58F56299F67}" type="datetimeFigureOut">
              <a:rPr kumimoji="1" lang="ja-JP" altLang="en-US" smtClean="0"/>
              <a:t>2020/12/14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EE23A0C-3180-472E-8655-2BF1D7E8D4BC}" type="slidenum">
              <a:rPr kumimoji="1" lang="ja-JP" altLang="en-US" smtClean="0"/>
              <a:t>‹#›</a:t>
            </a:fld>
            <a:endParaRPr kumimoji="1" lang="ja-JP" altLang="en-US"/>
          </a:p>
        </p:txBody>
      </p:sp>
    </p:spTree>
    <p:extLst>
      <p:ext uri="{BB962C8B-B14F-4D97-AF65-F5344CB8AC3E}">
        <p14:creationId xmlns:p14="http://schemas.microsoft.com/office/powerpoint/2010/main" val="19145658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33845" y="1681851"/>
            <a:ext cx="3867150" cy="825699"/>
          </a:xfrm>
        </p:spPr>
        <p:txBody>
          <a:bodyPr anchor="b">
            <a:normAutofit/>
          </a:bodyP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633845" y="2507551"/>
            <a:ext cx="3867150"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851"/>
            <a:ext cx="3886201" cy="825698"/>
          </a:xfrm>
        </p:spPr>
        <p:txBody>
          <a:bodyPr anchor="b"/>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7551"/>
            <a:ext cx="3886201"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76BF53D5-36E6-42AE-8E46-C58F56299F67}" type="datetimeFigureOut">
              <a:rPr kumimoji="1" lang="ja-JP" altLang="en-US" smtClean="0"/>
              <a:t>2020/12/14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EE23A0C-3180-472E-8655-2BF1D7E8D4BC}" type="slidenum">
              <a:rPr kumimoji="1" lang="ja-JP" altLang="en-US" smtClean="0"/>
              <a:t>‹#›</a:t>
            </a:fld>
            <a:endParaRPr kumimoji="1" lang="ja-JP" altLang="en-US"/>
          </a:p>
        </p:txBody>
      </p:sp>
      <p:sp>
        <p:nvSpPr>
          <p:cNvPr id="10" name="Title 9"/>
          <p:cNvSpPr>
            <a:spLocks noGrp="1"/>
          </p:cNvSpPr>
          <p:nvPr>
            <p:ph type="title"/>
          </p:nvPr>
        </p:nvSpPr>
        <p:spPr/>
        <p:txBody>
          <a:bodyPr/>
          <a:lstStyle/>
          <a:p>
            <a:r>
              <a:rPr lang="ja-JP" altLang="en-US"/>
              <a:t>マスター タイトルの書式設定</a:t>
            </a:r>
            <a:endParaRPr lang="en-US" dirty="0"/>
          </a:p>
        </p:txBody>
      </p:sp>
    </p:spTree>
    <p:extLst>
      <p:ext uri="{BB962C8B-B14F-4D97-AF65-F5344CB8AC3E}">
        <p14:creationId xmlns:p14="http://schemas.microsoft.com/office/powerpoint/2010/main" val="2178409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6BF53D5-36E6-42AE-8E46-C58F56299F67}" type="datetimeFigureOut">
              <a:rPr kumimoji="1" lang="ja-JP" altLang="en-US" smtClean="0"/>
              <a:t>2020/12/14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EE23A0C-3180-472E-8655-2BF1D7E8D4BC}" type="slidenum">
              <a:rPr kumimoji="1" lang="ja-JP" altLang="en-US" smtClean="0"/>
              <a:t>‹#›</a:t>
            </a:fld>
            <a:endParaRPr kumimoji="1" lang="ja-JP" altLang="en-US"/>
          </a:p>
        </p:txBody>
      </p:sp>
      <p:sp>
        <p:nvSpPr>
          <p:cNvPr id="6" name="Title 5"/>
          <p:cNvSpPr>
            <a:spLocks noGrp="1"/>
          </p:cNvSpPr>
          <p:nvPr>
            <p:ph type="title"/>
          </p:nvPr>
        </p:nvSpPr>
        <p:spPr/>
        <p:txBody>
          <a:bodyPr/>
          <a:lstStyle/>
          <a:p>
            <a:r>
              <a:rPr lang="ja-JP" altLang="en-US"/>
              <a:t>マスター タイトルの書式設定</a:t>
            </a:r>
            <a:endParaRPr lang="en-US"/>
          </a:p>
        </p:txBody>
      </p:sp>
    </p:spTree>
    <p:extLst>
      <p:ext uri="{BB962C8B-B14F-4D97-AF65-F5344CB8AC3E}">
        <p14:creationId xmlns:p14="http://schemas.microsoft.com/office/powerpoint/2010/main" val="2642725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BF53D5-36E6-42AE-8E46-C58F56299F67}" type="datetimeFigureOut">
              <a:rPr kumimoji="1" lang="ja-JP" altLang="en-US" smtClean="0"/>
              <a:t>2020/12/14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EE23A0C-3180-472E-8655-2BF1D7E8D4BC}" type="slidenum">
              <a:rPr kumimoji="1" lang="ja-JP" altLang="en-US" smtClean="0"/>
              <a:t>‹#›</a:t>
            </a:fld>
            <a:endParaRPr kumimoji="1" lang="ja-JP" altLang="en-US"/>
          </a:p>
        </p:txBody>
      </p:sp>
    </p:spTree>
    <p:extLst>
      <p:ext uri="{BB962C8B-B14F-4D97-AF65-F5344CB8AC3E}">
        <p14:creationId xmlns:p14="http://schemas.microsoft.com/office/powerpoint/2010/main" val="37636990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1"/>
            <a:ext cx="2948940" cy="1600197"/>
          </a:xfrm>
        </p:spPr>
        <p:txBody>
          <a:bodyPr anchor="b">
            <a:normAutofit/>
          </a:bodyPr>
          <a:lstStyle>
            <a:lvl1pPr>
              <a:defRPr sz="2400" b="0"/>
            </a:lvl1pPr>
          </a:lstStyle>
          <a:p>
            <a:r>
              <a:rPr lang="ja-JP" altLang="en-US"/>
              <a:t>マスター タイトルの書式設定</a:t>
            </a:r>
            <a:endParaRPr lang="en-US" dirty="0"/>
          </a:p>
        </p:txBody>
      </p:sp>
      <p:sp>
        <p:nvSpPr>
          <p:cNvPr id="3" name="Content Placeholder 2"/>
          <p:cNvSpPr>
            <a:spLocks noGrp="1"/>
          </p:cNvSpPr>
          <p:nvPr>
            <p:ph idx="1"/>
          </p:nvPr>
        </p:nvSpPr>
        <p:spPr>
          <a:xfrm>
            <a:off x="3886200" y="990600"/>
            <a:ext cx="4629150" cy="487680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30936" y="2057399"/>
            <a:ext cx="2948940" cy="3810001"/>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6BF53D5-36E6-42AE-8E46-C58F56299F67}" type="datetimeFigureOut">
              <a:rPr kumimoji="1" lang="ja-JP" altLang="en-US" smtClean="0"/>
              <a:t>2020/12/14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EE23A0C-3180-472E-8655-2BF1D7E8D4BC}" type="slidenum">
              <a:rPr kumimoji="1" lang="ja-JP" altLang="en-US" smtClean="0"/>
              <a:t>‹#›</a:t>
            </a:fld>
            <a:endParaRPr kumimoji="1" lang="ja-JP" altLang="en-US"/>
          </a:p>
        </p:txBody>
      </p:sp>
    </p:spTree>
    <p:extLst>
      <p:ext uri="{BB962C8B-B14F-4D97-AF65-F5344CB8AC3E}">
        <p14:creationId xmlns:p14="http://schemas.microsoft.com/office/powerpoint/2010/main" val="39474219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0"/>
            <a:ext cx="2948940" cy="1600200"/>
          </a:xfrm>
        </p:spPr>
        <p:txBody>
          <a:bodyPr anchor="b">
            <a:normAutofit/>
          </a:bodyPr>
          <a:lstStyle>
            <a:lvl1pPr>
              <a:defRPr sz="2400" b="0"/>
            </a:lvl1pPr>
          </a:lstStyle>
          <a:p>
            <a:r>
              <a:rPr lang="ja-JP" altLang="en-US"/>
              <a:t>マスター タイトルの書式設定</a:t>
            </a:r>
            <a:endParaRPr lang="en-US" dirty="0"/>
          </a:p>
        </p:txBody>
      </p:sp>
      <p:sp>
        <p:nvSpPr>
          <p:cNvPr id="3" name="Picture Placeholder 2"/>
          <p:cNvSpPr>
            <a:spLocks noGrp="1"/>
          </p:cNvSpPr>
          <p:nvPr>
            <p:ph type="pic" idx="1"/>
          </p:nvPr>
        </p:nvSpPr>
        <p:spPr>
          <a:xfrm>
            <a:off x="3886200" y="990600"/>
            <a:ext cx="4629150" cy="4876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30936" y="2057400"/>
            <a:ext cx="2948940" cy="3810000"/>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6BF53D5-36E6-42AE-8E46-C58F56299F67}" type="datetimeFigureOut">
              <a:rPr kumimoji="1" lang="ja-JP" altLang="en-US" smtClean="0"/>
              <a:t>2020/12/14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EE23A0C-3180-472E-8655-2BF1D7E8D4BC}" type="slidenum">
              <a:rPr kumimoji="1" lang="ja-JP" altLang="en-US" smtClean="0"/>
              <a:t>‹#›</a:t>
            </a:fld>
            <a:endParaRPr kumimoji="1" lang="ja-JP" altLang="en-US"/>
          </a:p>
        </p:txBody>
      </p:sp>
    </p:spTree>
    <p:extLst>
      <p:ext uri="{BB962C8B-B14F-4D97-AF65-F5344CB8AC3E}">
        <p14:creationId xmlns:p14="http://schemas.microsoft.com/office/powerpoint/2010/main" val="6119087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33845" y="365760"/>
            <a:ext cx="7886700" cy="132556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33845" y="1828801"/>
            <a:ext cx="7886700" cy="435133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825">
                <a:solidFill>
                  <a:schemeClr val="tx1">
                    <a:lumMod val="65000"/>
                    <a:lumOff val="35000"/>
                  </a:schemeClr>
                </a:solidFill>
              </a:defRPr>
            </a:lvl1pPr>
          </a:lstStyle>
          <a:p>
            <a:fld id="{76BF53D5-36E6-42AE-8E46-C58F56299F67}" type="datetimeFigureOut">
              <a:rPr kumimoji="1" lang="ja-JP" altLang="en-US" smtClean="0"/>
              <a:t>2020/12/14</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825">
                <a:solidFill>
                  <a:schemeClr val="tx1">
                    <a:lumMod val="65000"/>
                    <a:lumOff val="35000"/>
                  </a:schemeClr>
                </a:solidFill>
              </a:defRPr>
            </a:lvl1pPr>
          </a:lstStyle>
          <a:p>
            <a:endParaRPr kumimoji="1" lang="ja-JP" altLang="en-US"/>
          </a:p>
        </p:txBody>
      </p:sp>
      <p:sp>
        <p:nvSpPr>
          <p:cNvPr id="6" name="Slide Number Placeholder 5"/>
          <p:cNvSpPr>
            <a:spLocks noGrp="1"/>
          </p:cNvSpPr>
          <p:nvPr>
            <p:ph type="sldNum" sz="quarter" idx="4"/>
          </p:nvPr>
        </p:nvSpPr>
        <p:spPr>
          <a:xfrm>
            <a:off x="6463145" y="6356351"/>
            <a:ext cx="2057400" cy="365125"/>
          </a:xfrm>
          <a:prstGeom prst="rect">
            <a:avLst/>
          </a:prstGeom>
        </p:spPr>
        <p:txBody>
          <a:bodyPr vert="horz" lIns="91440" tIns="45720" rIns="91440" bIns="45720" rtlCol="0" anchor="ctr"/>
          <a:lstStyle>
            <a:lvl1pPr algn="r">
              <a:defRPr sz="825">
                <a:solidFill>
                  <a:schemeClr val="tx1">
                    <a:tint val="75000"/>
                  </a:schemeClr>
                </a:solidFill>
              </a:defRPr>
            </a:lvl1pPr>
          </a:lstStyle>
          <a:p>
            <a:fld id="{4EE23A0C-3180-472E-8655-2BF1D7E8D4BC}" type="slidenum">
              <a:rPr kumimoji="1" lang="ja-JP" altLang="en-US" smtClean="0"/>
              <a:t>‹#›</a:t>
            </a:fld>
            <a:endParaRPr kumimoji="1" lang="ja-JP" altLang="en-US"/>
          </a:p>
        </p:txBody>
      </p:sp>
    </p:spTree>
    <p:extLst>
      <p:ext uri="{BB962C8B-B14F-4D97-AF65-F5344CB8AC3E}">
        <p14:creationId xmlns:p14="http://schemas.microsoft.com/office/powerpoint/2010/main" val="1129403622"/>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Wingdings 2" pitchFamily="18" charset="2"/>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Wingdings 2" pitchFamily="18" charset="2"/>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Wingdings 2" pitchFamily="18" charset="2"/>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Wingdings 2" pitchFamily="18" charset="2"/>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Wingdings 2" pitchFamily="18" charset="2"/>
        <a:buChar char=""/>
        <a:defRPr kumimoji="1" sz="1350" kern="1200">
          <a:solidFill>
            <a:schemeClr val="tx1"/>
          </a:solidFill>
          <a:latin typeface="+mn-lt"/>
          <a:ea typeface="+mn-ea"/>
          <a:cs typeface="+mn-cs"/>
        </a:defRPr>
      </a:lvl5pPr>
      <a:lvl6pPr marL="18859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6pPr>
      <a:lvl7pPr marL="22288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7pPr>
      <a:lvl8pPr marL="25717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8pPr>
      <a:lvl9pPr marL="29146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9"/>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28650" y="6356355"/>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91026855-EA16-404A-84FB-D039CA646849}" type="datetime1">
              <a:rPr kumimoji="1" lang="ja-JP" altLang="en-US" smtClean="0"/>
              <a:t>2020/12/14</a:t>
            </a:fld>
            <a:endParaRPr kumimoji="1" lang="ja-JP" altLang="en-US"/>
          </a:p>
        </p:txBody>
      </p:sp>
      <p:sp>
        <p:nvSpPr>
          <p:cNvPr id="5" name="フッター プレースホルダー 4"/>
          <p:cNvSpPr>
            <a:spLocks noGrp="1"/>
          </p:cNvSpPr>
          <p:nvPr>
            <p:ph type="ftr" sz="quarter" idx="3"/>
          </p:nvPr>
        </p:nvSpPr>
        <p:spPr>
          <a:xfrm>
            <a:off x="3028950" y="6356355"/>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5"/>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2A23DA1-8669-418E-9D7C-BD638D1DCC00}" type="slidenum">
              <a:rPr kumimoji="1" lang="ja-JP" altLang="en-US" smtClean="0"/>
              <a:t>‹#›</a:t>
            </a:fld>
            <a:endParaRPr kumimoji="1" lang="ja-JP" altLang="en-US"/>
          </a:p>
        </p:txBody>
      </p:sp>
    </p:spTree>
    <p:extLst>
      <p:ext uri="{BB962C8B-B14F-4D97-AF65-F5344CB8AC3E}">
        <p14:creationId xmlns:p14="http://schemas.microsoft.com/office/powerpoint/2010/main" val="2137125398"/>
      </p:ext>
    </p:extLst>
  </p:cSld>
  <p:clrMap bg1="lt1" tx1="dk1" bg2="lt2" tx2="dk2" accent1="accent1" accent2="accent2" accent3="accent3" accent4="accent4" accent5="accent5" accent6="accent6" hlink="hlink" folHlink="folHlink"/>
  <p:sldLayoutIdLst>
    <p:sldLayoutId id="2147483805" r:id="rId1"/>
    <p:sldLayoutId id="2147483806" r:id="rId2"/>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hyperlink" Target="mailto:ri0087ie@ed.ritsumei.ac.jp" TargetMode="External"/><Relationship Id="rId2" Type="http://schemas.openxmlformats.org/officeDocument/2006/relationships/hyperlink" Target="https://forms.gle/KEfssT6K4vsFTfVF9" TargetMode="External"/><Relationship Id="rId1" Type="http://schemas.openxmlformats.org/officeDocument/2006/relationships/slideLayout" Target="../slideLayouts/slideLayout13.xml"/><Relationship Id="rId4" Type="http://schemas.openxmlformats.org/officeDocument/2006/relationships/image" Target="../media/image2.jpg"/></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443870" y="1412776"/>
            <a:ext cx="8256260" cy="1913735"/>
          </a:xfrm>
        </p:spPr>
        <p:txBody>
          <a:bodyPr>
            <a:noAutofit/>
          </a:bodyPr>
          <a:lstStyle/>
          <a:p>
            <a:pPr defTabSz="914400" eaLnBrk="0" fontAlgn="base" hangingPunct="0">
              <a:lnSpc>
                <a:spcPct val="100000"/>
              </a:lnSpc>
              <a:spcBef>
                <a:spcPts val="1800"/>
              </a:spcBef>
              <a:spcAft>
                <a:spcPts val="1800"/>
              </a:spcAft>
              <a:defRPr/>
            </a:pPr>
            <a:r>
              <a:rPr lang="en-US" altLang="ja-JP" sz="2800" dirty="0">
                <a:latin typeface="+mn-ea"/>
                <a:ea typeface="+mn-ea"/>
              </a:rPr>
              <a:t>2020</a:t>
            </a:r>
            <a:r>
              <a:rPr lang="ja-JP" altLang="en-US" sz="2800" dirty="0">
                <a:latin typeface="+mn-ea"/>
                <a:ea typeface="+mn-ea"/>
              </a:rPr>
              <a:t> </a:t>
            </a:r>
            <a:r>
              <a:rPr lang="en-US" altLang="ja-JP" sz="2800" dirty="0">
                <a:latin typeface="+mn-ea"/>
                <a:ea typeface="+mn-ea"/>
              </a:rPr>
              <a:t>IEEE SB Kansai Section presents</a:t>
            </a:r>
            <a:br>
              <a:rPr lang="en-US" altLang="ja-JP" sz="2800" dirty="0">
                <a:latin typeface="+mn-ea"/>
                <a:ea typeface="+mn-ea"/>
              </a:rPr>
            </a:br>
            <a:r>
              <a:rPr lang="en-US" altLang="ja-JP" sz="4000" dirty="0">
                <a:latin typeface="+mn-ea"/>
                <a:ea typeface="+mn-ea"/>
              </a:rPr>
              <a:t>English Presentation Competition in</a:t>
            </a:r>
            <a:br>
              <a:rPr lang="en-US" altLang="ja-JP" sz="4000" dirty="0">
                <a:latin typeface="+mn-ea"/>
                <a:ea typeface="+mn-ea"/>
              </a:rPr>
            </a:br>
            <a:r>
              <a:rPr lang="en-US" altLang="ja-JP" sz="4000" dirty="0" err="1">
                <a:latin typeface="+mn-ea"/>
                <a:ea typeface="+mn-ea"/>
              </a:rPr>
              <a:t>Ritsumeikan</a:t>
            </a:r>
            <a:r>
              <a:rPr lang="en-US" altLang="ja-JP" sz="4000" dirty="0">
                <a:latin typeface="+mn-ea"/>
                <a:ea typeface="+mn-ea"/>
              </a:rPr>
              <a:t> University </a:t>
            </a:r>
            <a:endParaRPr lang="ja-JP" altLang="en-US" sz="4000" dirty="0">
              <a:latin typeface="+mn-ea"/>
              <a:ea typeface="+mn-ea"/>
            </a:endParaRPr>
          </a:p>
        </p:txBody>
      </p:sp>
      <p:sp>
        <p:nvSpPr>
          <p:cNvPr id="3" name="サブタイトル 2"/>
          <p:cNvSpPr>
            <a:spLocks noGrp="1"/>
          </p:cNvSpPr>
          <p:nvPr>
            <p:ph type="subTitle" idx="1"/>
          </p:nvPr>
        </p:nvSpPr>
        <p:spPr>
          <a:xfrm>
            <a:off x="1143000" y="3819752"/>
            <a:ext cx="6858000" cy="1655762"/>
          </a:xfrm>
        </p:spPr>
        <p:txBody>
          <a:bodyPr>
            <a:normAutofit/>
          </a:bodyPr>
          <a:lstStyle/>
          <a:p>
            <a:r>
              <a:rPr lang="en-US" altLang="ja-JP" sz="2400" dirty="0">
                <a:latin typeface="+mn-ea"/>
              </a:rPr>
              <a:t>IEEE Student Branch</a:t>
            </a:r>
            <a:r>
              <a:rPr lang="ja-JP" altLang="en-US" sz="2400" dirty="0">
                <a:latin typeface="+mn-ea"/>
              </a:rPr>
              <a:t> </a:t>
            </a:r>
            <a:r>
              <a:rPr lang="en-US" altLang="ja-JP" sz="2400" dirty="0">
                <a:latin typeface="+mn-ea"/>
              </a:rPr>
              <a:t>Ristumeikan Univ.</a:t>
            </a:r>
          </a:p>
          <a:p>
            <a:endParaRPr lang="en-US" altLang="ja-JP" sz="2400" dirty="0">
              <a:latin typeface="+mn-ea"/>
            </a:endParaRPr>
          </a:p>
          <a:p>
            <a:endParaRPr lang="en-US" altLang="ja-JP" sz="2400" dirty="0">
              <a:latin typeface="+mn-ea"/>
            </a:endParaRPr>
          </a:p>
        </p:txBody>
      </p:sp>
      <p:pic>
        <p:nvPicPr>
          <p:cNvPr id="10" name="図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49440" y="6126482"/>
            <a:ext cx="1905000" cy="565150"/>
          </a:xfrm>
          <a:prstGeom prst="rect">
            <a:avLst/>
          </a:prstGeom>
        </p:spPr>
      </p:pic>
    </p:spTree>
    <p:extLst>
      <p:ext uri="{BB962C8B-B14F-4D97-AF65-F5344CB8AC3E}">
        <p14:creationId xmlns:p14="http://schemas.microsoft.com/office/powerpoint/2010/main" val="16141555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C72FDA9-DF01-40D5-B392-E5DADD97DFED}"/>
              </a:ext>
            </a:extLst>
          </p:cNvPr>
          <p:cNvSpPr>
            <a:spLocks noGrp="1"/>
          </p:cNvSpPr>
          <p:nvPr>
            <p:ph type="title"/>
          </p:nvPr>
        </p:nvSpPr>
        <p:spPr/>
        <p:txBody>
          <a:bodyPr/>
          <a:lstStyle/>
          <a:p>
            <a:r>
              <a:rPr lang="en-US" altLang="ja-JP" dirty="0">
                <a:latin typeface="+mj-ea"/>
              </a:rPr>
              <a:t>EPCR2020</a:t>
            </a:r>
            <a:endParaRPr kumimoji="1" lang="ja-JP" altLang="en-US" dirty="0">
              <a:latin typeface="+mj-ea"/>
            </a:endParaRPr>
          </a:p>
        </p:txBody>
      </p:sp>
      <p:sp>
        <p:nvSpPr>
          <p:cNvPr id="3" name="コンテンツ プレースホルダー 2">
            <a:extLst>
              <a:ext uri="{FF2B5EF4-FFF2-40B4-BE49-F238E27FC236}">
                <a16:creationId xmlns:a16="http://schemas.microsoft.com/office/drawing/2014/main" id="{4BB5169A-B17D-4E95-B58A-5E09BA488FE8}"/>
              </a:ext>
            </a:extLst>
          </p:cNvPr>
          <p:cNvSpPr>
            <a:spLocks noGrp="1"/>
          </p:cNvSpPr>
          <p:nvPr>
            <p:ph idx="1"/>
          </p:nvPr>
        </p:nvSpPr>
        <p:spPr>
          <a:xfrm>
            <a:off x="323528" y="1196752"/>
            <a:ext cx="7886700" cy="5472608"/>
          </a:xfrm>
        </p:spPr>
        <p:txBody>
          <a:bodyPr>
            <a:noAutofit/>
          </a:bodyPr>
          <a:lstStyle/>
          <a:p>
            <a:pPr marL="457200" lvl="1" indent="-457200" algn="just">
              <a:lnSpc>
                <a:spcPct val="100000"/>
              </a:lnSpc>
              <a:spcBef>
                <a:spcPts val="600"/>
              </a:spcBef>
              <a:spcAft>
                <a:spcPts val="600"/>
              </a:spcAft>
              <a:buFont typeface="+mj-lt"/>
              <a:buAutoNum type="arabicPeriod"/>
            </a:pPr>
            <a:r>
              <a:rPr lang="en-US" altLang="ja-JP" sz="2400" dirty="0">
                <a:latin typeface="+mn-ea"/>
              </a:rPr>
              <a:t>Abstract </a:t>
            </a:r>
          </a:p>
          <a:p>
            <a:pPr marL="0" lvl="2" indent="457200" algn="just">
              <a:lnSpc>
                <a:spcPct val="100000"/>
              </a:lnSpc>
              <a:spcBef>
                <a:spcPts val="600"/>
              </a:spcBef>
              <a:spcAft>
                <a:spcPts val="600"/>
              </a:spcAft>
              <a:buNone/>
            </a:pPr>
            <a:r>
              <a:rPr lang="en-US" altLang="ja-JP" sz="1700" dirty="0">
                <a:latin typeface="+mn-ea"/>
              </a:rPr>
              <a:t>EPCR 2020 is an event presented by IEEE Student Branch Kansai Section. Presenters are kindly invited to introduce their work for the sake of the practice for an international conference. This event aims to encourage to apply for IEEE, communicate with other people, including not only college students but also high school students, beyond the border of countries.</a:t>
            </a:r>
          </a:p>
          <a:p>
            <a:pPr marL="457200" lvl="1" indent="-457200" algn="just">
              <a:lnSpc>
                <a:spcPct val="100000"/>
              </a:lnSpc>
              <a:spcBef>
                <a:spcPts val="600"/>
              </a:spcBef>
              <a:spcAft>
                <a:spcPts val="600"/>
              </a:spcAft>
              <a:buFont typeface="+mj-lt"/>
              <a:buAutoNum type="arabicPeriod"/>
            </a:pPr>
            <a:r>
              <a:rPr lang="en-US" altLang="ja-JP" sz="2400" dirty="0">
                <a:latin typeface="+mn-ea"/>
              </a:rPr>
              <a:t>Executive Committee of EPCR 2020</a:t>
            </a:r>
          </a:p>
          <a:p>
            <a:pPr marL="457200" lvl="1" indent="0" algn="just">
              <a:lnSpc>
                <a:spcPct val="100000"/>
              </a:lnSpc>
              <a:spcBef>
                <a:spcPts val="0"/>
              </a:spcBef>
              <a:buNone/>
            </a:pPr>
            <a:r>
              <a:rPr lang="en-US" altLang="ja-JP" sz="1700" dirty="0">
                <a:latin typeface="+mn-ea"/>
              </a:rPr>
              <a:t>Chair:		Muhammad Anas	Vice-Chair:	Kyosuke </a:t>
            </a:r>
            <a:r>
              <a:rPr lang="en-US" altLang="ja-JP" sz="1700" dirty="0" err="1">
                <a:latin typeface="+mn-ea"/>
              </a:rPr>
              <a:t>Kageyama</a:t>
            </a:r>
            <a:endParaRPr lang="en-US" altLang="ja-JP" sz="1700" dirty="0">
              <a:latin typeface="+mn-ea"/>
            </a:endParaRPr>
          </a:p>
          <a:p>
            <a:pPr marL="457200" lvl="1" indent="0" algn="just">
              <a:lnSpc>
                <a:spcPct val="100000"/>
              </a:lnSpc>
              <a:spcBef>
                <a:spcPts val="0"/>
              </a:spcBef>
              <a:buNone/>
            </a:pPr>
            <a:r>
              <a:rPr lang="en-US" altLang="ja-JP" sz="1700" dirty="0">
                <a:latin typeface="+mn-ea"/>
              </a:rPr>
              <a:t>Treasurer:	Kazutoshi Nakata	Secretary:	</a:t>
            </a:r>
            <a:r>
              <a:rPr lang="en-US" altLang="ja-JP" sz="1700" dirty="0" err="1">
                <a:latin typeface="+mn-ea"/>
              </a:rPr>
              <a:t>Syunsei</a:t>
            </a:r>
            <a:r>
              <a:rPr lang="en-US" altLang="ja-JP" sz="1700" dirty="0">
                <a:latin typeface="+mn-ea"/>
              </a:rPr>
              <a:t> Suzuki</a:t>
            </a:r>
          </a:p>
          <a:p>
            <a:pPr marL="0" lvl="1" indent="365760" algn="just">
              <a:lnSpc>
                <a:spcPct val="100000"/>
              </a:lnSpc>
              <a:spcBef>
                <a:spcPts val="600"/>
              </a:spcBef>
              <a:spcAft>
                <a:spcPts val="600"/>
              </a:spcAft>
              <a:buNone/>
            </a:pPr>
            <a:endParaRPr lang="en-US" altLang="ja-JP" sz="2000" dirty="0">
              <a:latin typeface="+mn-ea"/>
            </a:endParaRPr>
          </a:p>
        </p:txBody>
      </p:sp>
      <p:sp>
        <p:nvSpPr>
          <p:cNvPr id="4" name="スライド番号プレースホルダー 3">
            <a:extLst>
              <a:ext uri="{FF2B5EF4-FFF2-40B4-BE49-F238E27FC236}">
                <a16:creationId xmlns:a16="http://schemas.microsoft.com/office/drawing/2014/main" id="{CF19E1A4-B1F3-40A6-B19F-0D52EC1BBC8A}"/>
              </a:ext>
            </a:extLst>
          </p:cNvPr>
          <p:cNvSpPr>
            <a:spLocks noGrp="1"/>
          </p:cNvSpPr>
          <p:nvPr>
            <p:ph type="sldNum" sz="quarter" idx="12"/>
          </p:nvPr>
        </p:nvSpPr>
        <p:spPr/>
        <p:txBody>
          <a:bodyPr/>
          <a:lstStyle/>
          <a:p>
            <a:fld id="{02A23DA1-8669-418E-9D7C-BD638D1DCC00}" type="slidenum">
              <a:rPr kumimoji="1" lang="ja-JP" altLang="en-US" smtClean="0"/>
              <a:t>2</a:t>
            </a:fld>
            <a:endParaRPr kumimoji="1" lang="ja-JP" altLang="en-US"/>
          </a:p>
        </p:txBody>
      </p:sp>
      <p:pic>
        <p:nvPicPr>
          <p:cNvPr id="5" name="図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49440" y="6126482"/>
            <a:ext cx="1905000" cy="565150"/>
          </a:xfrm>
          <a:prstGeom prst="rect">
            <a:avLst/>
          </a:prstGeom>
        </p:spPr>
      </p:pic>
    </p:spTree>
    <p:extLst>
      <p:ext uri="{BB962C8B-B14F-4D97-AF65-F5344CB8AC3E}">
        <p14:creationId xmlns:p14="http://schemas.microsoft.com/office/powerpoint/2010/main" val="8910029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C72FDA9-DF01-40D5-B392-E5DADD97DFED}"/>
              </a:ext>
            </a:extLst>
          </p:cNvPr>
          <p:cNvSpPr>
            <a:spLocks noGrp="1"/>
          </p:cNvSpPr>
          <p:nvPr>
            <p:ph type="title"/>
          </p:nvPr>
        </p:nvSpPr>
        <p:spPr/>
        <p:txBody>
          <a:bodyPr/>
          <a:lstStyle/>
          <a:p>
            <a:r>
              <a:rPr lang="en-US" altLang="ja-JP" dirty="0">
                <a:latin typeface="+mj-ea"/>
              </a:rPr>
              <a:t>Rough Schedule</a:t>
            </a:r>
            <a:endParaRPr kumimoji="1" lang="ja-JP" altLang="en-US" dirty="0">
              <a:latin typeface="+mj-ea"/>
            </a:endParaRPr>
          </a:p>
        </p:txBody>
      </p:sp>
      <p:sp>
        <p:nvSpPr>
          <p:cNvPr id="3" name="コンテンツ プレースホルダー 2">
            <a:extLst>
              <a:ext uri="{FF2B5EF4-FFF2-40B4-BE49-F238E27FC236}">
                <a16:creationId xmlns:a16="http://schemas.microsoft.com/office/drawing/2014/main" id="{4BB5169A-B17D-4E95-B58A-5E09BA488FE8}"/>
              </a:ext>
            </a:extLst>
          </p:cNvPr>
          <p:cNvSpPr>
            <a:spLocks noGrp="1"/>
          </p:cNvSpPr>
          <p:nvPr>
            <p:ph idx="1"/>
          </p:nvPr>
        </p:nvSpPr>
        <p:spPr>
          <a:xfrm>
            <a:off x="323528" y="1196752"/>
            <a:ext cx="7886700" cy="5472608"/>
          </a:xfrm>
        </p:spPr>
        <p:txBody>
          <a:bodyPr>
            <a:noAutofit/>
          </a:bodyPr>
          <a:lstStyle/>
          <a:p>
            <a:pPr marL="457200" lvl="1" indent="-457200" algn="just">
              <a:lnSpc>
                <a:spcPct val="100000"/>
              </a:lnSpc>
              <a:spcBef>
                <a:spcPts val="600"/>
              </a:spcBef>
              <a:spcAft>
                <a:spcPts val="600"/>
              </a:spcAft>
              <a:buFont typeface="+mj-lt"/>
              <a:buAutoNum type="arabicPeriod"/>
            </a:pPr>
            <a:r>
              <a:rPr lang="en-US" altLang="ja-JP" sz="2400" dirty="0">
                <a:latin typeface="+mn-ea"/>
              </a:rPr>
              <a:t>Opening</a:t>
            </a:r>
          </a:p>
          <a:p>
            <a:pPr marL="800100" lvl="2" indent="-457200" algn="just">
              <a:lnSpc>
                <a:spcPct val="100000"/>
              </a:lnSpc>
              <a:spcBef>
                <a:spcPts val="600"/>
              </a:spcBef>
              <a:spcAft>
                <a:spcPts val="600"/>
              </a:spcAft>
              <a:buFont typeface="Wingdings" panose="05000000000000000000" pitchFamily="2" charset="2"/>
              <a:buChar char="Ø"/>
            </a:pPr>
            <a:r>
              <a:rPr lang="en-US" altLang="ja-JP" sz="1700" dirty="0">
                <a:latin typeface="+mn-ea"/>
              </a:rPr>
              <a:t>Opening greeting by some committee members of this event. </a:t>
            </a:r>
          </a:p>
          <a:p>
            <a:pPr marL="457200" lvl="1" indent="-457200" algn="just">
              <a:lnSpc>
                <a:spcPct val="100000"/>
              </a:lnSpc>
              <a:spcBef>
                <a:spcPts val="600"/>
              </a:spcBef>
              <a:spcAft>
                <a:spcPts val="600"/>
              </a:spcAft>
              <a:buFont typeface="+mj-lt"/>
              <a:buAutoNum type="arabicPeriod"/>
            </a:pPr>
            <a:r>
              <a:rPr lang="en-US" altLang="ja-JP" sz="2400" dirty="0">
                <a:latin typeface="+mn-ea"/>
              </a:rPr>
              <a:t>English Presentation Competition</a:t>
            </a:r>
            <a:endParaRPr lang="en-US" altLang="ja-JP" sz="2100" dirty="0">
              <a:latin typeface="+mn-ea"/>
            </a:endParaRPr>
          </a:p>
          <a:p>
            <a:pPr marL="800100" lvl="2" indent="-457200" algn="just">
              <a:lnSpc>
                <a:spcPct val="100000"/>
              </a:lnSpc>
              <a:spcBef>
                <a:spcPts val="600"/>
              </a:spcBef>
              <a:spcAft>
                <a:spcPts val="600"/>
              </a:spcAft>
              <a:buFont typeface="Wingdings" panose="05000000000000000000" pitchFamily="2" charset="2"/>
              <a:buChar char="Ø"/>
            </a:pPr>
            <a:r>
              <a:rPr lang="en-US" altLang="ja-JP" sz="1700" dirty="0">
                <a:latin typeface="+mn-ea"/>
              </a:rPr>
              <a:t>Presenters have a presentation in online session.</a:t>
            </a:r>
          </a:p>
          <a:p>
            <a:pPr marL="800100" lvl="2" indent="-457200" algn="just">
              <a:lnSpc>
                <a:spcPct val="100000"/>
              </a:lnSpc>
              <a:spcBef>
                <a:spcPts val="600"/>
              </a:spcBef>
              <a:spcAft>
                <a:spcPts val="600"/>
              </a:spcAft>
              <a:buFont typeface="Wingdings" panose="05000000000000000000" pitchFamily="2" charset="2"/>
              <a:buChar char="Ø"/>
            </a:pPr>
            <a:r>
              <a:rPr lang="en-US" altLang="ja-JP" sz="1700" dirty="0">
                <a:latin typeface="+mn-ea"/>
              </a:rPr>
              <a:t>The details of program is going to be released after </a:t>
            </a:r>
            <a:r>
              <a:rPr lang="en-US" altLang="ja-JP" sz="1800" dirty="0">
                <a:latin typeface="+mn-ea"/>
              </a:rPr>
              <a:t>31</a:t>
            </a:r>
            <a:r>
              <a:rPr lang="en-US" altLang="ja-JP" sz="1800" baseline="30000" dirty="0">
                <a:latin typeface="+mn-ea"/>
              </a:rPr>
              <a:t>st</a:t>
            </a:r>
            <a:r>
              <a:rPr lang="en-US" altLang="ja-JP" sz="1800" dirty="0">
                <a:latin typeface="+mn-ea"/>
              </a:rPr>
              <a:t> December</a:t>
            </a:r>
            <a:endParaRPr lang="en-US" altLang="ja-JP" sz="1700" b="1" dirty="0">
              <a:solidFill>
                <a:srgbClr val="FF0000"/>
              </a:solidFill>
              <a:latin typeface="+mn-ea"/>
            </a:endParaRPr>
          </a:p>
          <a:p>
            <a:pPr marL="800100" lvl="2" indent="-457200" algn="just">
              <a:lnSpc>
                <a:spcPct val="100000"/>
              </a:lnSpc>
              <a:spcBef>
                <a:spcPts val="600"/>
              </a:spcBef>
              <a:spcAft>
                <a:spcPts val="600"/>
              </a:spcAft>
              <a:buFont typeface="Wingdings" panose="05000000000000000000" pitchFamily="2" charset="2"/>
              <a:buChar char="Ø"/>
            </a:pPr>
            <a:r>
              <a:rPr lang="en-US" altLang="ja-JP" sz="1700" dirty="0">
                <a:latin typeface="+mn-ea"/>
              </a:rPr>
              <a:t>Please wear suit for formality.</a:t>
            </a:r>
          </a:p>
          <a:p>
            <a:pPr marL="457200" lvl="1" indent="-457200" algn="just">
              <a:lnSpc>
                <a:spcPct val="100000"/>
              </a:lnSpc>
              <a:spcBef>
                <a:spcPts val="600"/>
              </a:spcBef>
              <a:spcAft>
                <a:spcPts val="600"/>
              </a:spcAft>
              <a:buFont typeface="+mj-lt"/>
              <a:buAutoNum type="arabicPeriod"/>
            </a:pPr>
            <a:r>
              <a:rPr lang="en-US" altLang="ja-JP" sz="2400" dirty="0">
                <a:latin typeface="+mn-ea"/>
              </a:rPr>
              <a:t>Commentary &amp; Awards Ceremony</a:t>
            </a:r>
          </a:p>
          <a:p>
            <a:pPr marL="800100" lvl="2" indent="-457200" algn="just">
              <a:lnSpc>
                <a:spcPct val="100000"/>
              </a:lnSpc>
              <a:spcBef>
                <a:spcPts val="600"/>
              </a:spcBef>
              <a:spcAft>
                <a:spcPts val="600"/>
              </a:spcAft>
              <a:buFont typeface="Wingdings" panose="05000000000000000000" pitchFamily="2" charset="2"/>
              <a:buChar char="Ø"/>
            </a:pPr>
            <a:r>
              <a:rPr lang="en-US" altLang="ja-JP" sz="1700" dirty="0">
                <a:latin typeface="+mn-ea"/>
              </a:rPr>
              <a:t>Presenters with good performance will be commented and awards will be handed out.</a:t>
            </a:r>
          </a:p>
          <a:p>
            <a:pPr marL="457200" lvl="1" indent="-457200" algn="just">
              <a:lnSpc>
                <a:spcPct val="100000"/>
              </a:lnSpc>
              <a:spcBef>
                <a:spcPts val="600"/>
              </a:spcBef>
              <a:spcAft>
                <a:spcPts val="600"/>
              </a:spcAft>
              <a:buFont typeface="+mj-lt"/>
              <a:buAutoNum type="arabicPeriod"/>
            </a:pPr>
            <a:r>
              <a:rPr lang="en-US" altLang="ja-JP" sz="2400" dirty="0">
                <a:latin typeface="+mn-ea"/>
              </a:rPr>
              <a:t>Closing</a:t>
            </a:r>
          </a:p>
          <a:p>
            <a:pPr marL="800100" lvl="2" indent="-457200" algn="just">
              <a:lnSpc>
                <a:spcPct val="100000"/>
              </a:lnSpc>
              <a:spcBef>
                <a:spcPts val="600"/>
              </a:spcBef>
              <a:spcAft>
                <a:spcPts val="600"/>
              </a:spcAft>
              <a:buFont typeface="Wingdings" panose="05000000000000000000" pitchFamily="2" charset="2"/>
              <a:buChar char="Ø"/>
            </a:pPr>
            <a:r>
              <a:rPr lang="en-US" altLang="ja-JP" sz="1700" dirty="0">
                <a:latin typeface="+mn-ea"/>
              </a:rPr>
              <a:t>Closing greeting by some committee members of this event</a:t>
            </a:r>
          </a:p>
        </p:txBody>
      </p:sp>
      <p:sp>
        <p:nvSpPr>
          <p:cNvPr id="4" name="スライド番号プレースホルダー 3">
            <a:extLst>
              <a:ext uri="{FF2B5EF4-FFF2-40B4-BE49-F238E27FC236}">
                <a16:creationId xmlns:a16="http://schemas.microsoft.com/office/drawing/2014/main" id="{CF19E1A4-B1F3-40A6-B19F-0D52EC1BBC8A}"/>
              </a:ext>
            </a:extLst>
          </p:cNvPr>
          <p:cNvSpPr>
            <a:spLocks noGrp="1"/>
          </p:cNvSpPr>
          <p:nvPr>
            <p:ph type="sldNum" sz="quarter" idx="12"/>
          </p:nvPr>
        </p:nvSpPr>
        <p:spPr/>
        <p:txBody>
          <a:bodyPr/>
          <a:lstStyle/>
          <a:p>
            <a:fld id="{02A23DA1-8669-418E-9D7C-BD638D1DCC00}" type="slidenum">
              <a:rPr kumimoji="1" lang="ja-JP" altLang="en-US" smtClean="0"/>
              <a:t>3</a:t>
            </a:fld>
            <a:endParaRPr kumimoji="1" lang="ja-JP" altLang="en-US"/>
          </a:p>
        </p:txBody>
      </p:sp>
      <p:pic>
        <p:nvPicPr>
          <p:cNvPr id="5" name="図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49440" y="6126482"/>
            <a:ext cx="1905000" cy="565150"/>
          </a:xfrm>
          <a:prstGeom prst="rect">
            <a:avLst/>
          </a:prstGeom>
        </p:spPr>
      </p:pic>
    </p:spTree>
    <p:extLst>
      <p:ext uri="{BB962C8B-B14F-4D97-AF65-F5344CB8AC3E}">
        <p14:creationId xmlns:p14="http://schemas.microsoft.com/office/powerpoint/2010/main" val="19355115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C72FDA9-DF01-40D5-B392-E5DADD97DFED}"/>
              </a:ext>
            </a:extLst>
          </p:cNvPr>
          <p:cNvSpPr>
            <a:spLocks noGrp="1"/>
          </p:cNvSpPr>
          <p:nvPr>
            <p:ph type="title"/>
          </p:nvPr>
        </p:nvSpPr>
        <p:spPr/>
        <p:txBody>
          <a:bodyPr/>
          <a:lstStyle/>
          <a:p>
            <a:r>
              <a:rPr kumimoji="1" lang="en-US" altLang="ja-JP" b="1" dirty="0"/>
              <a:t>REGISTRATION</a:t>
            </a:r>
            <a:endParaRPr kumimoji="1" lang="ja-JP" altLang="en-US" b="1" dirty="0"/>
          </a:p>
        </p:txBody>
      </p:sp>
      <p:sp>
        <p:nvSpPr>
          <p:cNvPr id="3" name="コンテンツ プレースホルダー 2">
            <a:extLst>
              <a:ext uri="{FF2B5EF4-FFF2-40B4-BE49-F238E27FC236}">
                <a16:creationId xmlns:a16="http://schemas.microsoft.com/office/drawing/2014/main" id="{4BB5169A-B17D-4E95-B58A-5E09BA488FE8}"/>
              </a:ext>
            </a:extLst>
          </p:cNvPr>
          <p:cNvSpPr>
            <a:spLocks noGrp="1"/>
          </p:cNvSpPr>
          <p:nvPr>
            <p:ph idx="1"/>
          </p:nvPr>
        </p:nvSpPr>
        <p:spPr>
          <a:xfrm>
            <a:off x="323528" y="1196752"/>
            <a:ext cx="7886700" cy="5472608"/>
          </a:xfrm>
        </p:spPr>
        <p:txBody>
          <a:bodyPr>
            <a:noAutofit/>
          </a:bodyPr>
          <a:lstStyle/>
          <a:p>
            <a:pPr marL="457200" lvl="1" indent="-457200" algn="just">
              <a:lnSpc>
                <a:spcPct val="100000"/>
              </a:lnSpc>
              <a:spcBef>
                <a:spcPts val="600"/>
              </a:spcBef>
              <a:spcAft>
                <a:spcPts val="600"/>
              </a:spcAft>
              <a:buFont typeface="+mj-lt"/>
              <a:buAutoNum type="arabicPeriod"/>
            </a:pPr>
            <a:r>
              <a:rPr lang="en-US" altLang="ja-JP" sz="2400" dirty="0">
                <a:latin typeface="+mn-ea"/>
              </a:rPr>
              <a:t>ON-LINE Registration Form with Google Form</a:t>
            </a:r>
          </a:p>
          <a:p>
            <a:pPr marL="285750" lvl="2" indent="-285750" algn="just">
              <a:lnSpc>
                <a:spcPct val="100000"/>
              </a:lnSpc>
              <a:spcBef>
                <a:spcPts val="600"/>
              </a:spcBef>
              <a:spcAft>
                <a:spcPts val="600"/>
              </a:spcAft>
            </a:pPr>
            <a:r>
              <a:rPr lang="en-US" altLang="ja-JP" sz="1700" dirty="0">
                <a:latin typeface="+mn-ea"/>
              </a:rPr>
              <a:t>The registration is provided by the IEEE </a:t>
            </a:r>
            <a:r>
              <a:rPr lang="en-US" altLang="ja-JP" sz="1700" dirty="0" err="1">
                <a:latin typeface="+mn-ea"/>
              </a:rPr>
              <a:t>Ritsumeikan</a:t>
            </a:r>
            <a:r>
              <a:rPr lang="en-US" altLang="ja-JP" sz="1700" dirty="0">
                <a:latin typeface="+mn-ea"/>
              </a:rPr>
              <a:t> Student Branch in the following: </a:t>
            </a:r>
            <a:r>
              <a:rPr lang="en-US" altLang="ja-JP" sz="1700" dirty="0">
                <a:latin typeface="+mn-ea"/>
                <a:hlinkClick r:id="rId2"/>
              </a:rPr>
              <a:t>Call for Applications</a:t>
            </a:r>
            <a:r>
              <a:rPr lang="en-US" altLang="ja-JP" sz="1700" dirty="0">
                <a:latin typeface="+mn-ea"/>
              </a:rPr>
              <a:t>.</a:t>
            </a:r>
          </a:p>
          <a:p>
            <a:pPr marL="285750" lvl="2" indent="-285750" algn="just">
              <a:lnSpc>
                <a:spcPct val="100000"/>
              </a:lnSpc>
              <a:spcBef>
                <a:spcPts val="600"/>
              </a:spcBef>
              <a:spcAft>
                <a:spcPts val="600"/>
              </a:spcAft>
            </a:pPr>
            <a:r>
              <a:rPr lang="en-US" altLang="ja-JP" sz="1700" dirty="0">
                <a:latin typeface="+mn-ea"/>
              </a:rPr>
              <a:t>One presenter has to register for the competition until deadline.</a:t>
            </a:r>
          </a:p>
          <a:p>
            <a:pPr marL="285750" lvl="2" indent="-285750" algn="just">
              <a:lnSpc>
                <a:spcPct val="100000"/>
              </a:lnSpc>
              <a:spcBef>
                <a:spcPts val="600"/>
              </a:spcBef>
              <a:spcAft>
                <a:spcPts val="600"/>
              </a:spcAft>
            </a:pPr>
            <a:r>
              <a:rPr lang="en-US" altLang="ja-JP" sz="1700" dirty="0">
                <a:latin typeface="+mn-ea"/>
              </a:rPr>
              <a:t>Deadline for registration: 14</a:t>
            </a:r>
            <a:r>
              <a:rPr lang="en-US" altLang="ja-JP" sz="1700" baseline="30000" dirty="0">
                <a:latin typeface="+mn-ea"/>
              </a:rPr>
              <a:t>th</a:t>
            </a:r>
            <a:r>
              <a:rPr lang="en-US" altLang="ja-JP" sz="1700" dirty="0">
                <a:latin typeface="+mn-ea"/>
              </a:rPr>
              <a:t> December – 31</a:t>
            </a:r>
            <a:r>
              <a:rPr lang="en-US" altLang="ja-JP" sz="1700" baseline="30000" dirty="0">
                <a:latin typeface="+mn-ea"/>
              </a:rPr>
              <a:t>st</a:t>
            </a:r>
            <a:r>
              <a:rPr lang="en-US" altLang="ja-JP" sz="1700" dirty="0">
                <a:latin typeface="+mn-ea"/>
              </a:rPr>
              <a:t> December</a:t>
            </a:r>
            <a:endParaRPr lang="en-US" altLang="ja-JP" sz="1600" b="1" dirty="0">
              <a:solidFill>
                <a:srgbClr val="FF0000"/>
              </a:solidFill>
              <a:latin typeface="+mn-ea"/>
            </a:endParaRPr>
          </a:p>
          <a:p>
            <a:pPr marL="285750" lvl="2" indent="-285750" algn="just">
              <a:lnSpc>
                <a:spcPct val="100000"/>
              </a:lnSpc>
              <a:spcBef>
                <a:spcPts val="600"/>
              </a:spcBef>
              <a:spcAft>
                <a:spcPts val="600"/>
              </a:spcAft>
            </a:pPr>
            <a:r>
              <a:rPr lang="en-US" altLang="ja-JP" sz="1700" dirty="0">
                <a:latin typeface="+mn-ea"/>
              </a:rPr>
              <a:t>Deadline for Abstract Submission:</a:t>
            </a:r>
            <a:r>
              <a:rPr lang="en-US" altLang="ja-JP" sz="1600" dirty="0">
                <a:latin typeface="+mn-ea"/>
              </a:rPr>
              <a:t> 14</a:t>
            </a:r>
            <a:r>
              <a:rPr lang="en-US" altLang="ja-JP" sz="1600" baseline="30000" dirty="0">
                <a:latin typeface="+mn-ea"/>
              </a:rPr>
              <a:t>th</a:t>
            </a:r>
            <a:r>
              <a:rPr lang="en-US" altLang="ja-JP" sz="1600" dirty="0">
                <a:latin typeface="+mn-ea"/>
              </a:rPr>
              <a:t> December – 31</a:t>
            </a:r>
            <a:r>
              <a:rPr lang="en-US" altLang="ja-JP" sz="1600" baseline="30000" dirty="0">
                <a:latin typeface="+mn-ea"/>
              </a:rPr>
              <a:t>st</a:t>
            </a:r>
            <a:r>
              <a:rPr lang="en-US" altLang="ja-JP" sz="1600" dirty="0">
                <a:latin typeface="+mn-ea"/>
              </a:rPr>
              <a:t> December</a:t>
            </a:r>
            <a:endParaRPr lang="en-US" altLang="ja-JP" sz="1600" b="1" dirty="0">
              <a:solidFill>
                <a:srgbClr val="FF0000"/>
              </a:solidFill>
              <a:latin typeface="+mn-ea"/>
            </a:endParaRPr>
          </a:p>
          <a:p>
            <a:pPr marL="628650" lvl="3" indent="-285750" algn="just">
              <a:lnSpc>
                <a:spcPct val="100000"/>
              </a:lnSpc>
              <a:spcBef>
                <a:spcPts val="600"/>
              </a:spcBef>
              <a:spcAft>
                <a:spcPts val="600"/>
              </a:spcAft>
            </a:pPr>
            <a:r>
              <a:rPr lang="en-US" altLang="ja-JP" sz="1700" b="1" dirty="0">
                <a:latin typeface="+mn-ea"/>
              </a:rPr>
              <a:t>Approximate 300 words in Abstract </a:t>
            </a:r>
          </a:p>
          <a:p>
            <a:pPr marL="285750" lvl="2" indent="-285750" algn="just">
              <a:lnSpc>
                <a:spcPct val="100000"/>
              </a:lnSpc>
              <a:spcBef>
                <a:spcPts val="600"/>
              </a:spcBef>
              <a:spcAft>
                <a:spcPts val="600"/>
              </a:spcAft>
            </a:pPr>
            <a:r>
              <a:rPr lang="en-US" altLang="ja-JP" sz="1700" dirty="0">
                <a:latin typeface="+mn-ea"/>
              </a:rPr>
              <a:t>You will receive an e-mail from IEEE </a:t>
            </a:r>
            <a:r>
              <a:rPr lang="en-US" altLang="ja-JP" sz="1700" dirty="0" err="1">
                <a:latin typeface="+mn-ea"/>
              </a:rPr>
              <a:t>Ritsumeikan</a:t>
            </a:r>
            <a:r>
              <a:rPr lang="en-US" altLang="ja-JP" sz="1700" dirty="0">
                <a:latin typeface="+mn-ea"/>
              </a:rPr>
              <a:t> University Student Branch, which is automatically sent to your registered mail address.</a:t>
            </a:r>
          </a:p>
          <a:p>
            <a:pPr marL="285750" lvl="2" indent="-285750" algn="just">
              <a:lnSpc>
                <a:spcPct val="100000"/>
              </a:lnSpc>
              <a:spcBef>
                <a:spcPts val="600"/>
              </a:spcBef>
              <a:spcAft>
                <a:spcPts val="600"/>
              </a:spcAft>
            </a:pPr>
            <a:r>
              <a:rPr lang="en-US" altLang="ja-JP" sz="1700" dirty="0">
                <a:latin typeface="+mn-ea"/>
              </a:rPr>
              <a:t>If you require to cancel the registration, please contact </a:t>
            </a:r>
            <a:r>
              <a:rPr lang="en-US" altLang="ja-JP" sz="1700" dirty="0">
                <a:latin typeface="+mn-ea"/>
                <a:hlinkClick r:id="rId3"/>
              </a:rPr>
              <a:t>ri0087ie@ed.ritsumei.ac.jp</a:t>
            </a:r>
            <a:r>
              <a:rPr lang="en-US" altLang="ja-JP" sz="1700" dirty="0">
                <a:latin typeface="+mn-ea"/>
              </a:rPr>
              <a:t> or manas.norizan@gmail.com</a:t>
            </a:r>
          </a:p>
        </p:txBody>
      </p:sp>
      <p:sp>
        <p:nvSpPr>
          <p:cNvPr id="4" name="スライド番号プレースホルダー 3">
            <a:extLst>
              <a:ext uri="{FF2B5EF4-FFF2-40B4-BE49-F238E27FC236}">
                <a16:creationId xmlns:a16="http://schemas.microsoft.com/office/drawing/2014/main" id="{CF19E1A4-B1F3-40A6-B19F-0D52EC1BBC8A}"/>
              </a:ext>
            </a:extLst>
          </p:cNvPr>
          <p:cNvSpPr>
            <a:spLocks noGrp="1"/>
          </p:cNvSpPr>
          <p:nvPr>
            <p:ph type="sldNum" sz="quarter" idx="12"/>
          </p:nvPr>
        </p:nvSpPr>
        <p:spPr/>
        <p:txBody>
          <a:bodyPr/>
          <a:lstStyle/>
          <a:p>
            <a:fld id="{02A23DA1-8669-418E-9D7C-BD638D1DCC00}" type="slidenum">
              <a:rPr kumimoji="1" lang="ja-JP" altLang="en-US" smtClean="0"/>
              <a:t>4</a:t>
            </a:fld>
            <a:endParaRPr kumimoji="1" lang="ja-JP" altLang="en-US"/>
          </a:p>
        </p:txBody>
      </p:sp>
      <p:pic>
        <p:nvPicPr>
          <p:cNvPr id="5" name="図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49440" y="6126482"/>
            <a:ext cx="1905000" cy="565150"/>
          </a:xfrm>
          <a:prstGeom prst="rect">
            <a:avLst/>
          </a:prstGeom>
        </p:spPr>
      </p:pic>
    </p:spTree>
    <p:extLst>
      <p:ext uri="{BB962C8B-B14F-4D97-AF65-F5344CB8AC3E}">
        <p14:creationId xmlns:p14="http://schemas.microsoft.com/office/powerpoint/2010/main" val="25857800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C72FDA9-DF01-40D5-B392-E5DADD97DFED}"/>
              </a:ext>
            </a:extLst>
          </p:cNvPr>
          <p:cNvSpPr>
            <a:spLocks noGrp="1"/>
          </p:cNvSpPr>
          <p:nvPr>
            <p:ph type="title"/>
          </p:nvPr>
        </p:nvSpPr>
        <p:spPr/>
        <p:txBody>
          <a:bodyPr/>
          <a:lstStyle/>
          <a:p>
            <a:r>
              <a:rPr lang="en-US" altLang="ja-JP" b="1" dirty="0"/>
              <a:t>Presentation Competition</a:t>
            </a:r>
            <a:endParaRPr kumimoji="1" lang="ja-JP" altLang="en-US" b="1" dirty="0"/>
          </a:p>
        </p:txBody>
      </p:sp>
      <p:sp>
        <p:nvSpPr>
          <p:cNvPr id="3" name="コンテンツ プレースホルダー 2">
            <a:extLst>
              <a:ext uri="{FF2B5EF4-FFF2-40B4-BE49-F238E27FC236}">
                <a16:creationId xmlns:a16="http://schemas.microsoft.com/office/drawing/2014/main" id="{4BB5169A-B17D-4E95-B58A-5E09BA488FE8}"/>
              </a:ext>
            </a:extLst>
          </p:cNvPr>
          <p:cNvSpPr>
            <a:spLocks noGrp="1"/>
          </p:cNvSpPr>
          <p:nvPr>
            <p:ph idx="1"/>
          </p:nvPr>
        </p:nvSpPr>
        <p:spPr>
          <a:xfrm>
            <a:off x="323528" y="1196752"/>
            <a:ext cx="8280920" cy="5472608"/>
          </a:xfrm>
        </p:spPr>
        <p:txBody>
          <a:bodyPr>
            <a:noAutofit/>
          </a:bodyPr>
          <a:lstStyle/>
          <a:p>
            <a:pPr marL="457200" indent="-457200">
              <a:lnSpc>
                <a:spcPct val="100000"/>
              </a:lnSpc>
              <a:spcBef>
                <a:spcPts val="600"/>
              </a:spcBef>
              <a:spcAft>
                <a:spcPts val="600"/>
              </a:spcAft>
              <a:buAutoNum type="arabicPeriod"/>
            </a:pPr>
            <a:r>
              <a:rPr lang="en-US" altLang="ja-JP" sz="2400" dirty="0">
                <a:latin typeface="+mn-ea"/>
              </a:rPr>
              <a:t>Presentation Details</a:t>
            </a:r>
          </a:p>
          <a:p>
            <a:pPr marL="800100" lvl="1" indent="-365760">
              <a:spcBef>
                <a:spcPts val="600"/>
              </a:spcBef>
            </a:pPr>
            <a:r>
              <a:rPr lang="en-US" altLang="ja-JP" sz="2000" dirty="0">
                <a:latin typeface="+mn-ea"/>
              </a:rPr>
              <a:t>Date: 9/1/2021 (Sat) 10:00–15:00</a:t>
            </a:r>
            <a:r>
              <a:rPr lang="ja-JP" altLang="en-US" sz="2000" dirty="0">
                <a:latin typeface="+mn-ea"/>
              </a:rPr>
              <a:t> </a:t>
            </a:r>
            <a:r>
              <a:rPr lang="en-US" altLang="ja-JP" sz="2000" dirty="0">
                <a:latin typeface="+mn-ea"/>
              </a:rPr>
              <a:t>(depending on no. of presenters)</a:t>
            </a:r>
          </a:p>
          <a:p>
            <a:pPr marL="800100" lvl="1" indent="-365760">
              <a:spcBef>
                <a:spcPts val="600"/>
              </a:spcBef>
            </a:pPr>
            <a:r>
              <a:rPr lang="en-US" altLang="ja-JP" sz="2000" dirty="0">
                <a:latin typeface="+mn-ea"/>
              </a:rPr>
              <a:t>Online Meeting using Zoom application (Link will be sent after closing date)</a:t>
            </a:r>
            <a:endParaRPr lang="en-US" altLang="ja-JP" sz="1550" dirty="0">
              <a:latin typeface="+mn-ea"/>
            </a:endParaRPr>
          </a:p>
          <a:p>
            <a:pPr marL="1257300" lvl="2" indent="-365760">
              <a:spcBef>
                <a:spcPts val="600"/>
              </a:spcBef>
              <a:buFont typeface="Wingdings" panose="05000000000000000000" pitchFamily="2" charset="2"/>
              <a:buChar char="Ø"/>
            </a:pPr>
            <a:r>
              <a:rPr lang="en-US" altLang="ja-JP" sz="1700" b="1" dirty="0">
                <a:latin typeface="+mn-ea"/>
              </a:rPr>
              <a:t>7mins</a:t>
            </a:r>
            <a:r>
              <a:rPr lang="en-US" altLang="ja-JP" sz="1700" dirty="0">
                <a:latin typeface="+mn-ea"/>
              </a:rPr>
              <a:t> for presentation,  </a:t>
            </a:r>
            <a:r>
              <a:rPr lang="en-US" altLang="ja-JP" sz="1700" b="1" dirty="0">
                <a:latin typeface="+mn-ea"/>
              </a:rPr>
              <a:t>3mins</a:t>
            </a:r>
            <a:r>
              <a:rPr lang="en-US" altLang="ja-JP" sz="1700" dirty="0">
                <a:latin typeface="+mn-ea"/>
              </a:rPr>
              <a:t> for Q&amp;A.</a:t>
            </a:r>
          </a:p>
          <a:p>
            <a:pPr marL="1257300" lvl="2" indent="-365760">
              <a:spcBef>
                <a:spcPts val="600"/>
              </a:spcBef>
              <a:buFont typeface="Wingdings" panose="05000000000000000000" pitchFamily="2" charset="2"/>
              <a:buChar char="Ø"/>
            </a:pPr>
            <a:r>
              <a:rPr lang="en-US" altLang="ja-JP" sz="1700" dirty="0">
                <a:latin typeface="+mn-ea"/>
              </a:rPr>
              <a:t>The number of slides are not limited</a:t>
            </a:r>
            <a:r>
              <a:rPr lang="ja-JP" altLang="en-US" sz="1700" dirty="0">
                <a:latin typeface="+mn-ea"/>
              </a:rPr>
              <a:t> </a:t>
            </a:r>
            <a:r>
              <a:rPr lang="en-US" altLang="ja-JP" sz="1700" dirty="0">
                <a:latin typeface="+mn-ea"/>
              </a:rPr>
              <a:t>(Use English in all the slides)</a:t>
            </a:r>
          </a:p>
          <a:p>
            <a:pPr marL="1257300" lvl="2" indent="-365760">
              <a:spcBef>
                <a:spcPts val="600"/>
              </a:spcBef>
              <a:buFont typeface="Wingdings" panose="05000000000000000000" pitchFamily="2" charset="2"/>
              <a:buChar char="Ø"/>
            </a:pPr>
            <a:r>
              <a:rPr lang="en-US" altLang="ja-JP" sz="1700" dirty="0">
                <a:latin typeface="+mn-ea"/>
              </a:rPr>
              <a:t>Presentation and Q&amp;A are in English.</a:t>
            </a:r>
          </a:p>
          <a:p>
            <a:pPr marL="1257300" lvl="2" indent="-365760">
              <a:spcBef>
                <a:spcPts val="600"/>
              </a:spcBef>
              <a:buFont typeface="Wingdings" panose="05000000000000000000" pitchFamily="2" charset="2"/>
              <a:buChar char="Ø"/>
            </a:pPr>
            <a:r>
              <a:rPr lang="en-US" altLang="ja-JP" sz="1700" dirty="0">
                <a:latin typeface="+mn-ea"/>
              </a:rPr>
              <a:t>Time-keeper ring a bell six times in total; one time for 4mins, two times for 7mins, and three times for 10mins.</a:t>
            </a:r>
          </a:p>
          <a:p>
            <a:pPr marL="1257300" lvl="2" indent="-365760">
              <a:spcBef>
                <a:spcPts val="600"/>
              </a:spcBef>
              <a:buFont typeface="Wingdings" panose="05000000000000000000" pitchFamily="2" charset="2"/>
              <a:buChar char="Ø"/>
            </a:pPr>
            <a:r>
              <a:rPr lang="en-US" altLang="ja-JP" sz="1700" dirty="0">
                <a:latin typeface="+mn-ea"/>
              </a:rPr>
              <a:t>Third ringing shows the time to finish your presentation of your research and continues to Q&amp;A session. Sixth ringing shows the time to finish your whole presentation.</a:t>
            </a:r>
            <a:endParaRPr lang="en-US" altLang="ja-JP" sz="2000" dirty="0">
              <a:latin typeface="+mn-ea"/>
            </a:endParaRPr>
          </a:p>
        </p:txBody>
      </p:sp>
      <p:sp>
        <p:nvSpPr>
          <p:cNvPr id="4" name="スライド番号プレースホルダー 3">
            <a:extLst>
              <a:ext uri="{FF2B5EF4-FFF2-40B4-BE49-F238E27FC236}">
                <a16:creationId xmlns:a16="http://schemas.microsoft.com/office/drawing/2014/main" id="{CF19E1A4-B1F3-40A6-B19F-0D52EC1BBC8A}"/>
              </a:ext>
            </a:extLst>
          </p:cNvPr>
          <p:cNvSpPr>
            <a:spLocks noGrp="1"/>
          </p:cNvSpPr>
          <p:nvPr>
            <p:ph type="sldNum" sz="quarter" idx="12"/>
          </p:nvPr>
        </p:nvSpPr>
        <p:spPr/>
        <p:txBody>
          <a:bodyPr/>
          <a:lstStyle/>
          <a:p>
            <a:fld id="{02A23DA1-8669-418E-9D7C-BD638D1DCC00}" type="slidenum">
              <a:rPr kumimoji="1" lang="ja-JP" altLang="en-US" smtClean="0"/>
              <a:t>5</a:t>
            </a:fld>
            <a:endParaRPr kumimoji="1" lang="ja-JP" altLang="en-US" dirty="0"/>
          </a:p>
        </p:txBody>
      </p:sp>
      <p:pic>
        <p:nvPicPr>
          <p:cNvPr id="5" name="図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49440" y="6126482"/>
            <a:ext cx="1905000" cy="565150"/>
          </a:xfrm>
          <a:prstGeom prst="rect">
            <a:avLst/>
          </a:prstGeom>
        </p:spPr>
      </p:pic>
    </p:spTree>
    <p:extLst>
      <p:ext uri="{BB962C8B-B14F-4D97-AF65-F5344CB8AC3E}">
        <p14:creationId xmlns:p14="http://schemas.microsoft.com/office/powerpoint/2010/main" val="26459141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C72FDA9-DF01-40D5-B392-E5DADD97DFED}"/>
              </a:ext>
            </a:extLst>
          </p:cNvPr>
          <p:cNvSpPr>
            <a:spLocks noGrp="1"/>
          </p:cNvSpPr>
          <p:nvPr>
            <p:ph type="title"/>
          </p:nvPr>
        </p:nvSpPr>
        <p:spPr/>
        <p:txBody>
          <a:bodyPr/>
          <a:lstStyle/>
          <a:p>
            <a:r>
              <a:rPr lang="en-US" altLang="ja-JP" b="1" dirty="0"/>
              <a:t>How to Screening</a:t>
            </a:r>
            <a:endParaRPr kumimoji="1" lang="ja-JP" altLang="en-US" b="1" dirty="0"/>
          </a:p>
        </p:txBody>
      </p:sp>
      <p:sp>
        <p:nvSpPr>
          <p:cNvPr id="3" name="コンテンツ プレースホルダー 2">
            <a:extLst>
              <a:ext uri="{FF2B5EF4-FFF2-40B4-BE49-F238E27FC236}">
                <a16:creationId xmlns:a16="http://schemas.microsoft.com/office/drawing/2014/main" id="{4BB5169A-B17D-4E95-B58A-5E09BA488FE8}"/>
              </a:ext>
            </a:extLst>
          </p:cNvPr>
          <p:cNvSpPr>
            <a:spLocks noGrp="1"/>
          </p:cNvSpPr>
          <p:nvPr>
            <p:ph idx="1"/>
          </p:nvPr>
        </p:nvSpPr>
        <p:spPr>
          <a:xfrm>
            <a:off x="323528" y="1196752"/>
            <a:ext cx="7886700" cy="5472608"/>
          </a:xfrm>
        </p:spPr>
        <p:txBody>
          <a:bodyPr>
            <a:noAutofit/>
          </a:bodyPr>
          <a:lstStyle/>
          <a:p>
            <a:pPr marL="457200" lvl="1" indent="-457200">
              <a:lnSpc>
                <a:spcPct val="100000"/>
              </a:lnSpc>
              <a:spcBef>
                <a:spcPts val="600"/>
              </a:spcBef>
              <a:spcAft>
                <a:spcPts val="600"/>
              </a:spcAft>
              <a:buFont typeface="+mj-lt"/>
              <a:buAutoNum type="arabicPeriod"/>
            </a:pPr>
            <a:r>
              <a:rPr lang="en-US" altLang="ja-JP" sz="2400" dirty="0">
                <a:latin typeface="+mn-ea"/>
              </a:rPr>
              <a:t>Referees</a:t>
            </a:r>
          </a:p>
          <a:p>
            <a:pPr marL="0" lvl="1" indent="457200" algn="just">
              <a:lnSpc>
                <a:spcPct val="100000"/>
              </a:lnSpc>
              <a:spcBef>
                <a:spcPts val="600"/>
              </a:spcBef>
              <a:spcAft>
                <a:spcPts val="600"/>
              </a:spcAft>
              <a:buNone/>
            </a:pPr>
            <a:r>
              <a:rPr lang="en-US" altLang="ja-JP" sz="1700" dirty="0">
                <a:latin typeface="+mn-ea"/>
              </a:rPr>
              <a:t>The referees are prepared more than three instructors for each area. They are basically organized by the instructors in </a:t>
            </a:r>
            <a:r>
              <a:rPr lang="en-US" altLang="ja-JP" sz="1700" dirty="0" err="1">
                <a:latin typeface="+mn-ea"/>
              </a:rPr>
              <a:t>Ritsumeikan</a:t>
            </a:r>
            <a:r>
              <a:rPr lang="en-US" altLang="ja-JP" sz="1700" dirty="0">
                <a:latin typeface="+mn-ea"/>
              </a:rPr>
              <a:t> University.</a:t>
            </a:r>
          </a:p>
          <a:p>
            <a:pPr marL="457200" indent="-457200">
              <a:spcBef>
                <a:spcPts val="600"/>
              </a:spcBef>
              <a:spcAft>
                <a:spcPts val="600"/>
              </a:spcAft>
              <a:buFont typeface="+mj-lt"/>
              <a:buAutoNum type="arabicPeriod" startAt="2"/>
            </a:pPr>
            <a:r>
              <a:rPr lang="en-US" altLang="ja-JP" sz="2400" dirty="0">
                <a:latin typeface="+mn-ea"/>
              </a:rPr>
              <a:t>Screening Standard</a:t>
            </a:r>
          </a:p>
          <a:p>
            <a:pPr marL="91440" indent="365760" algn="just">
              <a:lnSpc>
                <a:spcPct val="100000"/>
              </a:lnSpc>
              <a:spcBef>
                <a:spcPts val="600"/>
              </a:spcBef>
              <a:spcAft>
                <a:spcPts val="600"/>
              </a:spcAft>
              <a:buNone/>
            </a:pPr>
            <a:r>
              <a:rPr lang="en-US" altLang="ja-JP" sz="1700" dirty="0">
                <a:latin typeface="+mn-ea"/>
              </a:rPr>
              <a:t>Some students are commended as awards for excellent presentations.</a:t>
            </a:r>
          </a:p>
          <a:p>
            <a:pPr marL="91440" indent="365760" algn="just">
              <a:lnSpc>
                <a:spcPct val="100000"/>
              </a:lnSpc>
              <a:spcBef>
                <a:spcPts val="600"/>
              </a:spcBef>
              <a:spcAft>
                <a:spcPts val="600"/>
              </a:spcAft>
              <a:buNone/>
            </a:pPr>
            <a:r>
              <a:rPr lang="en-US" altLang="ja-JP" sz="1700" dirty="0">
                <a:latin typeface="+mn-ea"/>
              </a:rPr>
              <a:t>Each of three referees independently evaluate one presenter, and they fill the points in the evaluation form. The detail how to evaluate is shown later slides.</a:t>
            </a:r>
          </a:p>
          <a:p>
            <a:pPr marL="91440" indent="365760" algn="just">
              <a:lnSpc>
                <a:spcPct val="100000"/>
              </a:lnSpc>
              <a:spcBef>
                <a:spcPts val="600"/>
              </a:spcBef>
              <a:spcAft>
                <a:spcPts val="600"/>
              </a:spcAft>
              <a:buNone/>
            </a:pPr>
            <a:r>
              <a:rPr lang="en-US" altLang="ja-JP" sz="1700" dirty="0">
                <a:latin typeface="+mn-ea"/>
              </a:rPr>
              <a:t>The sum of the points filled in the form by three referees denotes a presenter’s points. Commended students are elected in descending order of the score.</a:t>
            </a:r>
          </a:p>
          <a:p>
            <a:pPr marL="91440" indent="365760" algn="just">
              <a:lnSpc>
                <a:spcPct val="100000"/>
              </a:lnSpc>
              <a:spcBef>
                <a:spcPts val="600"/>
              </a:spcBef>
              <a:spcAft>
                <a:spcPts val="600"/>
              </a:spcAft>
              <a:buNone/>
            </a:pPr>
            <a:r>
              <a:rPr lang="en-US" altLang="ja-JP" sz="1700" dirty="0">
                <a:latin typeface="+mn-ea"/>
              </a:rPr>
              <a:t>Election of good presenters is carried out no sooner than the presentation section is finished.</a:t>
            </a:r>
          </a:p>
          <a:p>
            <a:pPr marL="91440" indent="365760" algn="just">
              <a:lnSpc>
                <a:spcPct val="100000"/>
              </a:lnSpc>
              <a:spcBef>
                <a:spcPts val="600"/>
              </a:spcBef>
              <a:spcAft>
                <a:spcPts val="600"/>
              </a:spcAft>
              <a:buNone/>
            </a:pPr>
            <a:r>
              <a:rPr lang="en-US" altLang="ja-JP" sz="1700" dirty="0">
                <a:latin typeface="+mn-ea"/>
              </a:rPr>
              <a:t>Good presenters are elected for a few presenters.</a:t>
            </a:r>
          </a:p>
          <a:p>
            <a:pPr marL="91440" indent="365760" algn="just">
              <a:lnSpc>
                <a:spcPct val="100000"/>
              </a:lnSpc>
              <a:spcBef>
                <a:spcPts val="600"/>
              </a:spcBef>
              <a:spcAft>
                <a:spcPts val="600"/>
              </a:spcAft>
              <a:buNone/>
            </a:pPr>
            <a:r>
              <a:rPr lang="en-US" altLang="ja-JP" sz="1700" dirty="0">
                <a:latin typeface="+mn-ea"/>
              </a:rPr>
              <a:t>Referees are dispersed out no sooner than the election is done.</a:t>
            </a:r>
          </a:p>
          <a:p>
            <a:pPr marL="0" lvl="1" indent="457200" algn="just">
              <a:lnSpc>
                <a:spcPct val="100000"/>
              </a:lnSpc>
              <a:spcBef>
                <a:spcPts val="600"/>
              </a:spcBef>
              <a:spcAft>
                <a:spcPts val="600"/>
              </a:spcAft>
              <a:buNone/>
            </a:pPr>
            <a:endParaRPr lang="en-US" altLang="ja-JP" sz="1700" dirty="0">
              <a:latin typeface="+mn-ea"/>
            </a:endParaRPr>
          </a:p>
          <a:p>
            <a:pPr marL="434340" lvl="2" indent="0" algn="just">
              <a:lnSpc>
                <a:spcPct val="100000"/>
              </a:lnSpc>
              <a:spcBef>
                <a:spcPts val="600"/>
              </a:spcBef>
              <a:spcAft>
                <a:spcPts val="600"/>
              </a:spcAft>
              <a:buNone/>
            </a:pPr>
            <a:endParaRPr lang="en-US" altLang="ja-JP" sz="1700" b="1" i="1" dirty="0">
              <a:latin typeface="+mn-ea"/>
              <a:cs typeface="Times New Roman" panose="02020603050405020304" pitchFamily="18" charset="0"/>
            </a:endParaRPr>
          </a:p>
        </p:txBody>
      </p:sp>
      <p:sp>
        <p:nvSpPr>
          <p:cNvPr id="4" name="スライド番号プレースホルダー 3">
            <a:extLst>
              <a:ext uri="{FF2B5EF4-FFF2-40B4-BE49-F238E27FC236}">
                <a16:creationId xmlns:a16="http://schemas.microsoft.com/office/drawing/2014/main" id="{CF19E1A4-B1F3-40A6-B19F-0D52EC1BBC8A}"/>
              </a:ext>
            </a:extLst>
          </p:cNvPr>
          <p:cNvSpPr>
            <a:spLocks noGrp="1"/>
          </p:cNvSpPr>
          <p:nvPr>
            <p:ph type="sldNum" sz="quarter" idx="12"/>
          </p:nvPr>
        </p:nvSpPr>
        <p:spPr/>
        <p:txBody>
          <a:bodyPr/>
          <a:lstStyle/>
          <a:p>
            <a:fld id="{02A23DA1-8669-418E-9D7C-BD638D1DCC00}" type="slidenum">
              <a:rPr kumimoji="1" lang="ja-JP" altLang="en-US" smtClean="0"/>
              <a:t>6</a:t>
            </a:fld>
            <a:endParaRPr kumimoji="1" lang="ja-JP" altLang="en-US" dirty="0"/>
          </a:p>
        </p:txBody>
      </p:sp>
      <p:pic>
        <p:nvPicPr>
          <p:cNvPr id="5" name="図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49440" y="6126482"/>
            <a:ext cx="1905000" cy="565150"/>
          </a:xfrm>
          <a:prstGeom prst="rect">
            <a:avLst/>
          </a:prstGeom>
        </p:spPr>
      </p:pic>
    </p:spTree>
    <p:extLst>
      <p:ext uri="{BB962C8B-B14F-4D97-AF65-F5344CB8AC3E}">
        <p14:creationId xmlns:p14="http://schemas.microsoft.com/office/powerpoint/2010/main" val="33722935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C72FDA9-DF01-40D5-B392-E5DADD97DFED}"/>
              </a:ext>
            </a:extLst>
          </p:cNvPr>
          <p:cNvSpPr>
            <a:spLocks noGrp="1"/>
          </p:cNvSpPr>
          <p:nvPr>
            <p:ph type="title"/>
          </p:nvPr>
        </p:nvSpPr>
        <p:spPr/>
        <p:txBody>
          <a:bodyPr/>
          <a:lstStyle/>
          <a:p>
            <a:r>
              <a:rPr lang="en-US" altLang="ja-JP" b="1" dirty="0"/>
              <a:t>How to Screening</a:t>
            </a:r>
            <a:endParaRPr kumimoji="1" lang="ja-JP" altLang="en-US" b="1" dirty="0"/>
          </a:p>
        </p:txBody>
      </p:sp>
      <p:sp>
        <p:nvSpPr>
          <p:cNvPr id="3" name="コンテンツ プレースホルダー 2">
            <a:extLst>
              <a:ext uri="{FF2B5EF4-FFF2-40B4-BE49-F238E27FC236}">
                <a16:creationId xmlns:a16="http://schemas.microsoft.com/office/drawing/2014/main" id="{4BB5169A-B17D-4E95-B58A-5E09BA488FE8}"/>
              </a:ext>
            </a:extLst>
          </p:cNvPr>
          <p:cNvSpPr>
            <a:spLocks noGrp="1"/>
          </p:cNvSpPr>
          <p:nvPr>
            <p:ph idx="1"/>
          </p:nvPr>
        </p:nvSpPr>
        <p:spPr>
          <a:xfrm>
            <a:off x="323528" y="1196752"/>
            <a:ext cx="7886700" cy="5472608"/>
          </a:xfrm>
        </p:spPr>
        <p:txBody>
          <a:bodyPr>
            <a:noAutofit/>
          </a:bodyPr>
          <a:lstStyle/>
          <a:p>
            <a:pPr marL="457200" lvl="1" indent="-457200" algn="just">
              <a:lnSpc>
                <a:spcPct val="100000"/>
              </a:lnSpc>
              <a:spcBef>
                <a:spcPts val="600"/>
              </a:spcBef>
              <a:spcAft>
                <a:spcPts val="600"/>
              </a:spcAft>
              <a:buFont typeface="+mj-lt"/>
              <a:buAutoNum type="arabicPeriod" startAt="3"/>
            </a:pPr>
            <a:r>
              <a:rPr lang="en-US" altLang="ja-JP" sz="2400" dirty="0">
                <a:latin typeface="+mn-ea"/>
              </a:rPr>
              <a:t>Awards</a:t>
            </a:r>
          </a:p>
          <a:p>
            <a:pPr marL="91440" lvl="1" indent="365760" algn="just">
              <a:lnSpc>
                <a:spcPct val="100000"/>
              </a:lnSpc>
              <a:spcBef>
                <a:spcPts val="600"/>
              </a:spcBef>
              <a:spcAft>
                <a:spcPts val="600"/>
              </a:spcAft>
              <a:buNone/>
            </a:pPr>
            <a:r>
              <a:rPr lang="en-US" altLang="ja-JP" sz="1700" dirty="0">
                <a:latin typeface="+mn-ea"/>
              </a:rPr>
              <a:t>Some of the students will be elected based on screening standard, and awarded a prize with certification letter for excellent presentation satisfied with a).</a:t>
            </a:r>
          </a:p>
          <a:p>
            <a:pPr marL="91440" lvl="1" indent="365760" algn="just">
              <a:lnSpc>
                <a:spcPct val="100000"/>
              </a:lnSpc>
              <a:spcBef>
                <a:spcPts val="600"/>
              </a:spcBef>
              <a:spcAft>
                <a:spcPts val="600"/>
              </a:spcAft>
              <a:buNone/>
            </a:pPr>
            <a:r>
              <a:rPr lang="en-US" altLang="ja-JP" sz="1700" dirty="0">
                <a:latin typeface="+mn-ea"/>
              </a:rPr>
              <a:t>	a). </a:t>
            </a:r>
            <a:r>
              <a:rPr lang="en-US" altLang="ja-JP" sz="1700" b="1" dirty="0">
                <a:latin typeface="+mn-ea"/>
              </a:rPr>
              <a:t>Registration is completed, and has presented in EPCR 2020</a:t>
            </a:r>
            <a:r>
              <a:rPr lang="en-US" altLang="ja-JP" sz="1700" dirty="0">
                <a:latin typeface="+mn-ea"/>
              </a:rPr>
              <a:t>.</a:t>
            </a:r>
          </a:p>
          <a:p>
            <a:pPr marL="91440" lvl="1" indent="365760" algn="just">
              <a:lnSpc>
                <a:spcPct val="100000"/>
              </a:lnSpc>
              <a:spcBef>
                <a:spcPts val="600"/>
              </a:spcBef>
              <a:spcAft>
                <a:spcPts val="600"/>
              </a:spcAft>
              <a:buNone/>
            </a:pPr>
            <a:r>
              <a:rPr lang="en-US" altLang="ja-JP" sz="1700" dirty="0">
                <a:latin typeface="+mn-ea"/>
              </a:rPr>
              <a:t>The Prizes are prepared in the following:</a:t>
            </a:r>
          </a:p>
          <a:p>
            <a:pPr marL="914400" lvl="2" indent="-285750" algn="just">
              <a:lnSpc>
                <a:spcPct val="100000"/>
              </a:lnSpc>
              <a:spcBef>
                <a:spcPts val="600"/>
              </a:spcBef>
              <a:spcAft>
                <a:spcPts val="600"/>
              </a:spcAft>
              <a:buFont typeface="Wingdings" panose="05000000000000000000" pitchFamily="2" charset="2"/>
              <a:buChar char="u"/>
            </a:pPr>
            <a:r>
              <a:rPr lang="en-US" altLang="ja-JP" sz="1700" b="1" i="1" dirty="0">
                <a:latin typeface="+mn-ea"/>
                <a:cs typeface="Times New Roman" panose="02020603050405020304" pitchFamily="18" charset="0"/>
              </a:rPr>
              <a:t>Best Presentation Award … </a:t>
            </a:r>
            <a:r>
              <a:rPr lang="en-US" altLang="ja-JP" sz="1700" dirty="0">
                <a:latin typeface="+mn-ea"/>
                <a:cs typeface="Times New Roman" panose="02020603050405020304" pitchFamily="18" charset="0"/>
              </a:rPr>
              <a:t>Awarded to the best presenters.</a:t>
            </a:r>
            <a:endParaRPr lang="en-US" altLang="ja-JP" sz="1700" b="1" i="1" dirty="0">
              <a:latin typeface="+mn-ea"/>
              <a:cs typeface="Times New Roman" panose="02020603050405020304" pitchFamily="18" charset="0"/>
            </a:endParaRPr>
          </a:p>
          <a:p>
            <a:pPr marL="914400" lvl="2" indent="-285750" algn="just">
              <a:lnSpc>
                <a:spcPct val="100000"/>
              </a:lnSpc>
              <a:spcBef>
                <a:spcPts val="600"/>
              </a:spcBef>
              <a:spcAft>
                <a:spcPts val="600"/>
              </a:spcAft>
              <a:buFont typeface="Wingdings" panose="05000000000000000000" pitchFamily="2" charset="2"/>
              <a:buChar char="u"/>
            </a:pPr>
            <a:r>
              <a:rPr lang="en-US" altLang="ja-JP" sz="1700" b="1" i="1" dirty="0">
                <a:latin typeface="+mn-ea"/>
                <a:cs typeface="Times New Roman" panose="02020603050405020304" pitchFamily="18" charset="0"/>
              </a:rPr>
              <a:t>Excellent Award …</a:t>
            </a:r>
            <a:r>
              <a:rPr lang="en-US" altLang="ja-JP" sz="1700" dirty="0">
                <a:latin typeface="+mn-ea"/>
                <a:cs typeface="Times New Roman" panose="02020603050405020304" pitchFamily="18" charset="0"/>
              </a:rPr>
              <a:t>Awarded to the excellent presenters.</a:t>
            </a:r>
          </a:p>
          <a:p>
            <a:pPr marL="914400" lvl="2" indent="-285750" algn="just">
              <a:lnSpc>
                <a:spcPct val="100000"/>
              </a:lnSpc>
              <a:spcBef>
                <a:spcPts val="600"/>
              </a:spcBef>
              <a:spcAft>
                <a:spcPts val="600"/>
              </a:spcAft>
              <a:buFont typeface="Wingdings" panose="05000000000000000000" pitchFamily="2" charset="2"/>
              <a:buChar char="u"/>
            </a:pPr>
            <a:r>
              <a:rPr lang="en-US" altLang="ja-JP" sz="1700" b="1" i="1" dirty="0">
                <a:solidFill>
                  <a:srgbClr val="FF0000"/>
                </a:solidFill>
                <a:latin typeface="+mn-ea"/>
                <a:cs typeface="Times New Roman" panose="02020603050405020304" pitchFamily="18" charset="0"/>
              </a:rPr>
              <a:t>LMAG Award …</a:t>
            </a:r>
            <a:r>
              <a:rPr lang="en-US" altLang="ja-JP" sz="1700" dirty="0">
                <a:solidFill>
                  <a:srgbClr val="FF0000"/>
                </a:solidFill>
                <a:latin typeface="+mn-ea"/>
                <a:cs typeface="Times New Roman" panose="02020603050405020304" pitchFamily="18" charset="0"/>
              </a:rPr>
              <a:t>Awarded to the excellent presenters</a:t>
            </a:r>
            <a:r>
              <a:rPr lang="en-US" altLang="ja-JP" sz="1550" dirty="0">
                <a:solidFill>
                  <a:srgbClr val="FF0000"/>
                </a:solidFill>
                <a:latin typeface="+mn-ea"/>
                <a:cs typeface="Times New Roman" panose="02020603050405020304" pitchFamily="18" charset="0"/>
              </a:rPr>
              <a:t>(only for IEEE members)</a:t>
            </a:r>
          </a:p>
          <a:p>
            <a:pPr marL="1257300" lvl="3" indent="-285750" algn="just">
              <a:lnSpc>
                <a:spcPct val="100000"/>
              </a:lnSpc>
              <a:spcBef>
                <a:spcPts val="600"/>
              </a:spcBef>
              <a:spcAft>
                <a:spcPts val="600"/>
              </a:spcAft>
              <a:buFont typeface="Wingdings" panose="05000000000000000000" pitchFamily="2" charset="2"/>
              <a:buChar char="Ø"/>
            </a:pPr>
            <a:r>
              <a:rPr lang="en-US" altLang="ja-JP" sz="1400" dirty="0">
                <a:solidFill>
                  <a:srgbClr val="FF0000"/>
                </a:solidFill>
                <a:latin typeface="+mn-ea"/>
                <a:cs typeface="Times New Roman" panose="02020603050405020304" pitchFamily="18" charset="0"/>
              </a:rPr>
              <a:t>If you would like to join IEEE, please check up the following website.</a:t>
            </a:r>
          </a:p>
          <a:p>
            <a:pPr marL="1257300" lvl="3" indent="-285750" algn="just">
              <a:lnSpc>
                <a:spcPct val="100000"/>
              </a:lnSpc>
              <a:spcBef>
                <a:spcPts val="600"/>
              </a:spcBef>
              <a:spcAft>
                <a:spcPts val="600"/>
              </a:spcAft>
              <a:buFont typeface="Wingdings" panose="05000000000000000000" pitchFamily="2" charset="2"/>
              <a:buChar char="Ø"/>
            </a:pPr>
            <a:r>
              <a:rPr lang="en-US" altLang="ja-JP" sz="1400" dirty="0">
                <a:solidFill>
                  <a:srgbClr val="FF0000"/>
                </a:solidFill>
                <a:latin typeface="+mn-ea"/>
                <a:cs typeface="Times New Roman" panose="02020603050405020304" pitchFamily="18" charset="0"/>
              </a:rPr>
              <a:t>https://www.ieee.org/?WT.mc_id=mn_ieee</a:t>
            </a:r>
            <a:endParaRPr lang="en-US" altLang="ja-JP" sz="1700" dirty="0">
              <a:latin typeface="+mn-ea"/>
              <a:cs typeface="Times New Roman" panose="02020603050405020304" pitchFamily="18" charset="0"/>
            </a:endParaRPr>
          </a:p>
          <a:p>
            <a:pPr marL="434340" lvl="2" indent="0" algn="just">
              <a:lnSpc>
                <a:spcPct val="100000"/>
              </a:lnSpc>
              <a:spcBef>
                <a:spcPts val="600"/>
              </a:spcBef>
              <a:spcAft>
                <a:spcPts val="600"/>
              </a:spcAft>
              <a:buNone/>
            </a:pPr>
            <a:endParaRPr lang="en-US" altLang="ja-JP" sz="1700" b="1" i="1" dirty="0">
              <a:latin typeface="+mn-ea"/>
              <a:cs typeface="Times New Roman" panose="02020603050405020304" pitchFamily="18" charset="0"/>
            </a:endParaRPr>
          </a:p>
        </p:txBody>
      </p:sp>
      <p:sp>
        <p:nvSpPr>
          <p:cNvPr id="4" name="スライド番号プレースホルダー 3">
            <a:extLst>
              <a:ext uri="{FF2B5EF4-FFF2-40B4-BE49-F238E27FC236}">
                <a16:creationId xmlns:a16="http://schemas.microsoft.com/office/drawing/2014/main" id="{CF19E1A4-B1F3-40A6-B19F-0D52EC1BBC8A}"/>
              </a:ext>
            </a:extLst>
          </p:cNvPr>
          <p:cNvSpPr>
            <a:spLocks noGrp="1"/>
          </p:cNvSpPr>
          <p:nvPr>
            <p:ph type="sldNum" sz="quarter" idx="12"/>
          </p:nvPr>
        </p:nvSpPr>
        <p:spPr/>
        <p:txBody>
          <a:bodyPr/>
          <a:lstStyle/>
          <a:p>
            <a:fld id="{02A23DA1-8669-418E-9D7C-BD638D1DCC00}" type="slidenum">
              <a:rPr kumimoji="1" lang="ja-JP" altLang="en-US" smtClean="0"/>
              <a:t>7</a:t>
            </a:fld>
            <a:endParaRPr kumimoji="1" lang="ja-JP" altLang="en-US" dirty="0"/>
          </a:p>
        </p:txBody>
      </p:sp>
      <p:pic>
        <p:nvPicPr>
          <p:cNvPr id="5" name="図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49440" y="6126482"/>
            <a:ext cx="1905000" cy="565150"/>
          </a:xfrm>
          <a:prstGeom prst="rect">
            <a:avLst/>
          </a:prstGeom>
        </p:spPr>
      </p:pic>
    </p:spTree>
    <p:extLst>
      <p:ext uri="{BB962C8B-B14F-4D97-AF65-F5344CB8AC3E}">
        <p14:creationId xmlns:p14="http://schemas.microsoft.com/office/powerpoint/2010/main" val="1432425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C72FDA9-DF01-40D5-B392-E5DADD97DFED}"/>
              </a:ext>
            </a:extLst>
          </p:cNvPr>
          <p:cNvSpPr>
            <a:spLocks noGrp="1"/>
          </p:cNvSpPr>
          <p:nvPr>
            <p:ph type="title"/>
          </p:nvPr>
        </p:nvSpPr>
        <p:spPr/>
        <p:txBody>
          <a:bodyPr/>
          <a:lstStyle/>
          <a:p>
            <a:r>
              <a:rPr lang="en-US" altLang="ja-JP" b="1" dirty="0"/>
              <a:t>Screening Standard</a:t>
            </a:r>
            <a:endParaRPr kumimoji="1" lang="ja-JP" altLang="en-US" b="1" dirty="0"/>
          </a:p>
        </p:txBody>
      </p:sp>
      <p:sp>
        <p:nvSpPr>
          <p:cNvPr id="3" name="コンテンツ プレースホルダー 2">
            <a:extLst>
              <a:ext uri="{FF2B5EF4-FFF2-40B4-BE49-F238E27FC236}">
                <a16:creationId xmlns:a16="http://schemas.microsoft.com/office/drawing/2014/main" id="{4BB5169A-B17D-4E95-B58A-5E09BA488FE8}"/>
              </a:ext>
            </a:extLst>
          </p:cNvPr>
          <p:cNvSpPr>
            <a:spLocks noGrp="1"/>
          </p:cNvSpPr>
          <p:nvPr>
            <p:ph idx="1"/>
          </p:nvPr>
        </p:nvSpPr>
        <p:spPr>
          <a:xfrm>
            <a:off x="179512" y="1700808"/>
            <a:ext cx="4536504" cy="3888432"/>
          </a:xfrm>
        </p:spPr>
        <p:txBody>
          <a:bodyPr>
            <a:noAutofit/>
          </a:bodyPr>
          <a:lstStyle/>
          <a:p>
            <a:pPr>
              <a:lnSpc>
                <a:spcPct val="100000"/>
              </a:lnSpc>
              <a:spcBef>
                <a:spcPts val="0"/>
              </a:spcBef>
              <a:buFont typeface="Wingdings" panose="05000000000000000000" pitchFamily="2" charset="2"/>
              <a:buChar char="p"/>
            </a:pPr>
            <a:r>
              <a:rPr lang="en-US" altLang="ja-JP" sz="1700" dirty="0">
                <a:latin typeface="+mn-ea"/>
              </a:rPr>
              <a:t>Research content:</a:t>
            </a:r>
          </a:p>
          <a:p>
            <a:pPr lvl="1">
              <a:lnSpc>
                <a:spcPct val="100000"/>
              </a:lnSpc>
              <a:spcBef>
                <a:spcPts val="0"/>
              </a:spcBef>
              <a:buFont typeface="Wingdings" panose="05000000000000000000" pitchFamily="2" charset="2"/>
              <a:buChar char="ü"/>
            </a:pPr>
            <a:r>
              <a:rPr lang="en-US" altLang="ja-JP" sz="1700" dirty="0">
                <a:latin typeface="+mn-ea"/>
              </a:rPr>
              <a:t>Abstract is clear and understood</a:t>
            </a:r>
          </a:p>
          <a:p>
            <a:pPr lvl="1">
              <a:lnSpc>
                <a:spcPct val="100000"/>
              </a:lnSpc>
              <a:spcBef>
                <a:spcPts val="0"/>
              </a:spcBef>
              <a:buFont typeface="Wingdings" panose="05000000000000000000" pitchFamily="2" charset="2"/>
              <a:buChar char="ü"/>
            </a:pPr>
            <a:r>
              <a:rPr lang="en-US" altLang="ja-JP" sz="1700" dirty="0">
                <a:latin typeface="+mn-ea"/>
              </a:rPr>
              <a:t>Background is logical and clear</a:t>
            </a:r>
          </a:p>
          <a:p>
            <a:pPr lvl="1">
              <a:lnSpc>
                <a:spcPct val="100000"/>
              </a:lnSpc>
              <a:spcBef>
                <a:spcPts val="0"/>
              </a:spcBef>
              <a:buFont typeface="Wingdings" panose="05000000000000000000" pitchFamily="2" charset="2"/>
              <a:buChar char="ü"/>
            </a:pPr>
            <a:r>
              <a:rPr lang="en-US" altLang="ja-JP" sz="1700" dirty="0">
                <a:latin typeface="+mn-ea"/>
              </a:rPr>
              <a:t>Content is clear</a:t>
            </a:r>
          </a:p>
          <a:p>
            <a:pPr lvl="1">
              <a:lnSpc>
                <a:spcPct val="100000"/>
              </a:lnSpc>
              <a:spcBef>
                <a:spcPts val="0"/>
              </a:spcBef>
              <a:buFont typeface="Wingdings" panose="05000000000000000000" pitchFamily="2" charset="2"/>
              <a:buChar char="ü"/>
            </a:pPr>
            <a:r>
              <a:rPr lang="en-US" altLang="ja-JP" sz="1700" dirty="0">
                <a:latin typeface="+mn-ea"/>
              </a:rPr>
              <a:t>Research is new</a:t>
            </a:r>
          </a:p>
          <a:p>
            <a:pPr lvl="1">
              <a:lnSpc>
                <a:spcPct val="100000"/>
              </a:lnSpc>
              <a:spcBef>
                <a:spcPts val="0"/>
              </a:spcBef>
              <a:buFont typeface="Wingdings" panose="05000000000000000000" pitchFamily="2" charset="2"/>
              <a:buChar char="ü"/>
            </a:pPr>
            <a:r>
              <a:rPr lang="en-US" altLang="ja-JP" sz="1700" dirty="0">
                <a:latin typeface="+mn-ea"/>
              </a:rPr>
              <a:t>Future plan is clear </a:t>
            </a:r>
          </a:p>
          <a:p>
            <a:pPr marL="457200" indent="-457200">
              <a:lnSpc>
                <a:spcPct val="100000"/>
              </a:lnSpc>
              <a:spcBef>
                <a:spcPts val="0"/>
              </a:spcBef>
              <a:buFont typeface="+mj-ea"/>
              <a:buAutoNum type="circleNumDbPlain"/>
            </a:pPr>
            <a:endParaRPr lang="en-US" altLang="ja-JP" sz="1700" dirty="0">
              <a:latin typeface="+mn-ea"/>
            </a:endParaRPr>
          </a:p>
          <a:p>
            <a:pPr marL="457200" indent="-457200">
              <a:lnSpc>
                <a:spcPct val="100000"/>
              </a:lnSpc>
              <a:spcBef>
                <a:spcPts val="0"/>
              </a:spcBef>
              <a:buFont typeface="+mj-ea"/>
              <a:buAutoNum type="circleNumDbPlain"/>
            </a:pPr>
            <a:endParaRPr lang="en-US" altLang="ja-JP" sz="1700" dirty="0">
              <a:latin typeface="+mn-ea"/>
            </a:endParaRPr>
          </a:p>
          <a:p>
            <a:pPr>
              <a:lnSpc>
                <a:spcPct val="100000"/>
              </a:lnSpc>
              <a:spcBef>
                <a:spcPts val="0"/>
              </a:spcBef>
              <a:buFont typeface="Wingdings" panose="05000000000000000000" pitchFamily="2" charset="2"/>
              <a:buChar char="p"/>
            </a:pPr>
            <a:r>
              <a:rPr lang="en-US" altLang="ja-JP" sz="1700" dirty="0">
                <a:latin typeface="+mn-ea"/>
              </a:rPr>
              <a:t>English skills</a:t>
            </a:r>
          </a:p>
          <a:p>
            <a:pPr lvl="1">
              <a:lnSpc>
                <a:spcPct val="100000"/>
              </a:lnSpc>
              <a:spcBef>
                <a:spcPts val="0"/>
              </a:spcBef>
              <a:buFont typeface="Wingdings" panose="05000000000000000000" pitchFamily="2" charset="2"/>
              <a:buChar char="ü"/>
            </a:pPr>
            <a:r>
              <a:rPr lang="en-US" altLang="ja-JP" sz="1700" dirty="0">
                <a:latin typeface="+mn-ea"/>
              </a:rPr>
              <a:t>Presentation is done in English</a:t>
            </a:r>
          </a:p>
          <a:p>
            <a:pPr lvl="1">
              <a:lnSpc>
                <a:spcPct val="100000"/>
              </a:lnSpc>
              <a:spcBef>
                <a:spcPts val="0"/>
              </a:spcBef>
              <a:buFont typeface="Wingdings" panose="05000000000000000000" pitchFamily="2" charset="2"/>
              <a:buChar char="ü"/>
            </a:pPr>
            <a:r>
              <a:rPr lang="en-US" altLang="ja-JP" sz="1700" dirty="0">
                <a:latin typeface="+mn-ea"/>
              </a:rPr>
              <a:t>Easy to listen to</a:t>
            </a:r>
          </a:p>
          <a:p>
            <a:pPr lvl="1">
              <a:lnSpc>
                <a:spcPct val="100000"/>
              </a:lnSpc>
              <a:spcBef>
                <a:spcPts val="0"/>
              </a:spcBef>
              <a:buFont typeface="Wingdings" panose="05000000000000000000" pitchFamily="2" charset="2"/>
              <a:buChar char="ü"/>
            </a:pPr>
            <a:r>
              <a:rPr lang="en-US" altLang="ja-JP" sz="1700" dirty="0">
                <a:latin typeface="+mn-ea"/>
              </a:rPr>
              <a:t>Expressions are proper</a:t>
            </a:r>
          </a:p>
          <a:p>
            <a:pPr lvl="1">
              <a:lnSpc>
                <a:spcPct val="100000"/>
              </a:lnSpc>
              <a:spcBef>
                <a:spcPts val="0"/>
              </a:spcBef>
              <a:buFont typeface="Wingdings" panose="05000000000000000000" pitchFamily="2" charset="2"/>
              <a:buChar char="ü"/>
            </a:pPr>
            <a:r>
              <a:rPr lang="en-US" altLang="ja-JP" sz="1700" dirty="0">
                <a:latin typeface="+mn-ea"/>
              </a:rPr>
              <a:t>Explains are understood</a:t>
            </a:r>
          </a:p>
          <a:p>
            <a:pPr lvl="1">
              <a:lnSpc>
                <a:spcPct val="100000"/>
              </a:lnSpc>
              <a:spcBef>
                <a:spcPts val="0"/>
              </a:spcBef>
              <a:buFont typeface="Wingdings" panose="05000000000000000000" pitchFamily="2" charset="2"/>
              <a:buChar char="ü"/>
            </a:pPr>
            <a:r>
              <a:rPr lang="en-US" altLang="ja-JP" sz="1700" dirty="0">
                <a:latin typeface="+mn-ea"/>
              </a:rPr>
              <a:t>Terms are used correctly</a:t>
            </a:r>
          </a:p>
          <a:p>
            <a:pPr lvl="1">
              <a:lnSpc>
                <a:spcPct val="100000"/>
              </a:lnSpc>
              <a:spcBef>
                <a:spcPts val="0"/>
              </a:spcBef>
              <a:buFont typeface="Wingdings" panose="05000000000000000000" pitchFamily="2" charset="2"/>
              <a:buChar char="p"/>
            </a:pPr>
            <a:endParaRPr lang="en-US" altLang="ja-JP" sz="1700" dirty="0">
              <a:latin typeface="+mn-ea"/>
            </a:endParaRPr>
          </a:p>
        </p:txBody>
      </p:sp>
      <p:sp>
        <p:nvSpPr>
          <p:cNvPr id="4" name="スライド番号プレースホルダー 3">
            <a:extLst>
              <a:ext uri="{FF2B5EF4-FFF2-40B4-BE49-F238E27FC236}">
                <a16:creationId xmlns:a16="http://schemas.microsoft.com/office/drawing/2014/main" id="{CF19E1A4-B1F3-40A6-B19F-0D52EC1BBC8A}"/>
              </a:ext>
            </a:extLst>
          </p:cNvPr>
          <p:cNvSpPr>
            <a:spLocks noGrp="1"/>
          </p:cNvSpPr>
          <p:nvPr>
            <p:ph type="sldNum" sz="quarter" idx="12"/>
          </p:nvPr>
        </p:nvSpPr>
        <p:spPr/>
        <p:txBody>
          <a:bodyPr/>
          <a:lstStyle/>
          <a:p>
            <a:fld id="{02A23DA1-8669-418E-9D7C-BD638D1DCC00}" type="slidenum">
              <a:rPr kumimoji="1" lang="ja-JP" altLang="en-US" smtClean="0"/>
              <a:t>8</a:t>
            </a:fld>
            <a:endParaRPr kumimoji="1" lang="ja-JP" altLang="en-US" dirty="0"/>
          </a:p>
        </p:txBody>
      </p:sp>
      <p:sp>
        <p:nvSpPr>
          <p:cNvPr id="5" name="コンテンツ プレースホルダー 2">
            <a:extLst>
              <a:ext uri="{FF2B5EF4-FFF2-40B4-BE49-F238E27FC236}">
                <a16:creationId xmlns:a16="http://schemas.microsoft.com/office/drawing/2014/main" id="{4BB5169A-B17D-4E95-B58A-5E09BA488FE8}"/>
              </a:ext>
            </a:extLst>
          </p:cNvPr>
          <p:cNvSpPr txBox="1">
            <a:spLocks/>
          </p:cNvSpPr>
          <p:nvPr/>
        </p:nvSpPr>
        <p:spPr>
          <a:xfrm>
            <a:off x="4644008" y="1700808"/>
            <a:ext cx="4608512" cy="4320480"/>
          </a:xfrm>
          <a:prstGeom prst="rect">
            <a:avLst/>
          </a:prstGeom>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a:lnSpc>
                <a:spcPct val="100000"/>
              </a:lnSpc>
              <a:spcBef>
                <a:spcPts val="0"/>
              </a:spcBef>
              <a:buFont typeface="Wingdings" panose="05000000000000000000" pitchFamily="2" charset="2"/>
              <a:buChar char="p"/>
            </a:pPr>
            <a:r>
              <a:rPr lang="en-US" altLang="ja-JP" sz="1700" dirty="0">
                <a:latin typeface="+mn-ea"/>
              </a:rPr>
              <a:t>Attitude</a:t>
            </a:r>
          </a:p>
          <a:p>
            <a:pPr lvl="1">
              <a:lnSpc>
                <a:spcPct val="100000"/>
              </a:lnSpc>
              <a:spcBef>
                <a:spcPts val="0"/>
              </a:spcBef>
              <a:buFont typeface="Wingdings" panose="05000000000000000000" pitchFamily="2" charset="2"/>
              <a:buChar char="ü"/>
            </a:pPr>
            <a:r>
              <a:rPr lang="en-US" altLang="ja-JP" sz="1700" dirty="0">
                <a:latin typeface="+mn-ea"/>
              </a:rPr>
              <a:t>Loudness is proper</a:t>
            </a:r>
          </a:p>
          <a:p>
            <a:pPr lvl="1">
              <a:lnSpc>
                <a:spcPct val="100000"/>
              </a:lnSpc>
              <a:spcBef>
                <a:spcPts val="0"/>
              </a:spcBef>
              <a:buFont typeface="Wingdings" panose="05000000000000000000" pitchFamily="2" charset="2"/>
              <a:buChar char="ü"/>
            </a:pPr>
            <a:r>
              <a:rPr lang="en-US" altLang="ja-JP" sz="1700" dirty="0">
                <a:latin typeface="+mn-ea"/>
              </a:rPr>
              <a:t>Time distribution is proper</a:t>
            </a:r>
          </a:p>
          <a:p>
            <a:pPr lvl="1">
              <a:lnSpc>
                <a:spcPct val="100000"/>
              </a:lnSpc>
              <a:spcBef>
                <a:spcPts val="0"/>
              </a:spcBef>
              <a:buFont typeface="Wingdings" panose="05000000000000000000" pitchFamily="2" charset="2"/>
              <a:buChar char="ü"/>
            </a:pPr>
            <a:r>
              <a:rPr lang="en-US" altLang="ja-JP" sz="1700" dirty="0">
                <a:latin typeface="+mn-ea"/>
              </a:rPr>
              <a:t>Give audience eye contact</a:t>
            </a:r>
          </a:p>
          <a:p>
            <a:pPr lvl="1">
              <a:lnSpc>
                <a:spcPct val="100000"/>
              </a:lnSpc>
              <a:spcBef>
                <a:spcPts val="0"/>
              </a:spcBef>
              <a:buFont typeface="Wingdings" panose="05000000000000000000" pitchFamily="2" charset="2"/>
              <a:buChar char="ü"/>
            </a:pPr>
            <a:r>
              <a:rPr lang="en-US" altLang="ja-JP" sz="1700" dirty="0">
                <a:latin typeface="+mn-ea"/>
              </a:rPr>
              <a:t>Body language is effectively used</a:t>
            </a:r>
          </a:p>
          <a:p>
            <a:pPr lvl="1">
              <a:lnSpc>
                <a:spcPct val="100000"/>
              </a:lnSpc>
              <a:spcBef>
                <a:spcPts val="0"/>
              </a:spcBef>
              <a:buFont typeface="Wingdings" panose="05000000000000000000" pitchFamily="2" charset="2"/>
              <a:buChar char="ü"/>
            </a:pPr>
            <a:r>
              <a:rPr lang="en-US" altLang="ja-JP" sz="1700" dirty="0">
                <a:latin typeface="+mn-ea"/>
              </a:rPr>
              <a:t>Is the presenter enthusiastic</a:t>
            </a:r>
          </a:p>
          <a:p>
            <a:pPr lvl="1">
              <a:lnSpc>
                <a:spcPct val="100000"/>
              </a:lnSpc>
              <a:spcBef>
                <a:spcPts val="0"/>
              </a:spcBef>
              <a:buFont typeface="Wingdings" panose="05000000000000000000" pitchFamily="2" charset="2"/>
              <a:buChar char="p"/>
            </a:pPr>
            <a:endParaRPr lang="en-US" altLang="ja-JP" sz="1700" dirty="0">
              <a:latin typeface="+mn-ea"/>
            </a:endParaRPr>
          </a:p>
          <a:p>
            <a:pPr>
              <a:lnSpc>
                <a:spcPct val="100000"/>
              </a:lnSpc>
              <a:spcBef>
                <a:spcPts val="0"/>
              </a:spcBef>
              <a:buFont typeface="Wingdings" panose="05000000000000000000" pitchFamily="2" charset="2"/>
              <a:buChar char="p"/>
            </a:pPr>
            <a:r>
              <a:rPr lang="en-US" altLang="ja-JP" sz="1700" dirty="0">
                <a:latin typeface="+mn-ea"/>
              </a:rPr>
              <a:t>Structure of slides</a:t>
            </a:r>
          </a:p>
          <a:p>
            <a:pPr lvl="1">
              <a:lnSpc>
                <a:spcPct val="100000"/>
              </a:lnSpc>
              <a:spcBef>
                <a:spcPts val="0"/>
              </a:spcBef>
              <a:buFont typeface="Wingdings" panose="05000000000000000000" pitchFamily="2" charset="2"/>
              <a:buChar char="ü"/>
            </a:pPr>
            <a:r>
              <a:rPr lang="en-US" altLang="ja-JP" sz="1700" dirty="0">
                <a:latin typeface="+mn-ea"/>
              </a:rPr>
              <a:t>Slides are logically connected</a:t>
            </a:r>
          </a:p>
          <a:p>
            <a:pPr lvl="1">
              <a:lnSpc>
                <a:spcPct val="100000"/>
              </a:lnSpc>
              <a:spcBef>
                <a:spcPts val="0"/>
              </a:spcBef>
              <a:buFont typeface="Wingdings" panose="05000000000000000000" pitchFamily="2" charset="2"/>
              <a:buChar char="ü"/>
            </a:pPr>
            <a:r>
              <a:rPr lang="en-US" altLang="ja-JP" sz="1700" dirty="0">
                <a:latin typeface="+mn-ea"/>
              </a:rPr>
              <a:t>Amount of slides and content is proper</a:t>
            </a:r>
          </a:p>
          <a:p>
            <a:pPr lvl="1">
              <a:lnSpc>
                <a:spcPct val="100000"/>
              </a:lnSpc>
              <a:spcBef>
                <a:spcPts val="0"/>
              </a:spcBef>
              <a:buFont typeface="Wingdings" panose="05000000000000000000" pitchFamily="2" charset="2"/>
              <a:buChar char="ü"/>
            </a:pPr>
            <a:r>
              <a:rPr lang="en-US" altLang="ja-JP" sz="1700" dirty="0">
                <a:latin typeface="+mn-ea"/>
              </a:rPr>
              <a:t>Size of words, figures and tables are proper </a:t>
            </a:r>
          </a:p>
          <a:p>
            <a:pPr lvl="1">
              <a:lnSpc>
                <a:spcPct val="100000"/>
              </a:lnSpc>
              <a:spcBef>
                <a:spcPts val="0"/>
              </a:spcBef>
              <a:buFont typeface="Wingdings" panose="05000000000000000000" pitchFamily="2" charset="2"/>
              <a:buChar char="ü"/>
            </a:pPr>
            <a:r>
              <a:rPr lang="en-US" altLang="ja-JP" sz="1700" dirty="0">
                <a:latin typeface="+mn-ea"/>
              </a:rPr>
              <a:t>Content is not needlessly long</a:t>
            </a:r>
          </a:p>
          <a:p>
            <a:pPr lvl="1">
              <a:lnSpc>
                <a:spcPct val="100000"/>
              </a:lnSpc>
              <a:spcBef>
                <a:spcPts val="0"/>
              </a:spcBef>
              <a:buFont typeface="Wingdings" panose="05000000000000000000" pitchFamily="2" charset="2"/>
              <a:buChar char="ü"/>
            </a:pPr>
            <a:r>
              <a:rPr lang="en-US" altLang="ja-JP" sz="1700" dirty="0">
                <a:latin typeface="+mn-ea"/>
              </a:rPr>
              <a:t>Each slide is understood at a glance</a:t>
            </a:r>
          </a:p>
          <a:p>
            <a:pPr lvl="1">
              <a:lnSpc>
                <a:spcPct val="100000"/>
              </a:lnSpc>
              <a:spcBef>
                <a:spcPts val="0"/>
              </a:spcBef>
              <a:buFont typeface="Wingdings" panose="05000000000000000000" pitchFamily="2" charset="2"/>
              <a:buChar char="p"/>
            </a:pPr>
            <a:endParaRPr lang="en-US" altLang="ja-JP" sz="1700" dirty="0">
              <a:latin typeface="+mn-ea"/>
            </a:endParaRPr>
          </a:p>
          <a:p>
            <a:pPr lvl="1">
              <a:lnSpc>
                <a:spcPct val="100000"/>
              </a:lnSpc>
              <a:spcBef>
                <a:spcPts val="0"/>
              </a:spcBef>
              <a:buFont typeface="Wingdings" panose="05000000000000000000" pitchFamily="2" charset="2"/>
              <a:buChar char="p"/>
            </a:pPr>
            <a:endParaRPr lang="en-US" altLang="ja-JP" sz="1700" dirty="0">
              <a:latin typeface="+mn-ea"/>
            </a:endParaRPr>
          </a:p>
        </p:txBody>
      </p:sp>
      <p:sp>
        <p:nvSpPr>
          <p:cNvPr id="6" name="テキスト ボックス 5"/>
          <p:cNvSpPr txBox="1"/>
          <p:nvPr/>
        </p:nvSpPr>
        <p:spPr>
          <a:xfrm>
            <a:off x="323528" y="1273072"/>
            <a:ext cx="5976664" cy="369332"/>
          </a:xfrm>
          <a:prstGeom prst="rect">
            <a:avLst/>
          </a:prstGeom>
          <a:noFill/>
        </p:spPr>
        <p:txBody>
          <a:bodyPr wrap="square" rtlCol="0">
            <a:spAutoFit/>
          </a:bodyPr>
          <a:lstStyle/>
          <a:p>
            <a:r>
              <a:rPr lang="en-US" altLang="ja-JP" dirty="0">
                <a:latin typeface="+mn-ea"/>
              </a:rPr>
              <a:t>The screening standard is the following:</a:t>
            </a:r>
            <a:endParaRPr kumimoji="1" lang="ja-JP" altLang="en-US" dirty="0"/>
          </a:p>
        </p:txBody>
      </p:sp>
      <p:pic>
        <p:nvPicPr>
          <p:cNvPr id="7" name="図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49440" y="6126482"/>
            <a:ext cx="1905000" cy="565150"/>
          </a:xfrm>
          <a:prstGeom prst="rect">
            <a:avLst/>
          </a:prstGeom>
        </p:spPr>
      </p:pic>
    </p:spTree>
    <p:extLst>
      <p:ext uri="{BB962C8B-B14F-4D97-AF65-F5344CB8AC3E}">
        <p14:creationId xmlns:p14="http://schemas.microsoft.com/office/powerpoint/2010/main" val="4145085287"/>
      </p:ext>
    </p:extLst>
  </p:cSld>
  <p:clrMapOvr>
    <a:masterClrMapping/>
  </p:clrMapOvr>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テーマ1">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テーマ1" id="{1036817A-A729-448B-8314-9D81AFC202D3}" vid="{BBB7801B-F021-48AE-B56B-3DD845B5BB06}"/>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TM02892315[[fn=ウィスプ]]</Template>
  <TotalTime>1476</TotalTime>
  <Words>785</Words>
  <Application>Microsoft Office PowerPoint</Application>
  <PresentationFormat>On-screen Show (4:3)</PresentationFormat>
  <Paragraphs>96</Paragraphs>
  <Slides>8</Slides>
  <Notes>3</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8</vt:i4>
      </vt:variant>
    </vt:vector>
  </HeadingPairs>
  <TitlesOfParts>
    <vt:vector size="17" baseType="lpstr">
      <vt:lpstr>ＭＳ Ｐゴシック</vt:lpstr>
      <vt:lpstr>游ゴシック</vt:lpstr>
      <vt:lpstr>Arial</vt:lpstr>
      <vt:lpstr>Calibri</vt:lpstr>
      <vt:lpstr>Calibri Light</vt:lpstr>
      <vt:lpstr>Wingdings</vt:lpstr>
      <vt:lpstr>Wingdings 2</vt:lpstr>
      <vt:lpstr>HDOfficeLightV0</vt:lpstr>
      <vt:lpstr>テーマ1</vt:lpstr>
      <vt:lpstr>2020 IEEE SB Kansai Section presents English Presentation Competition in Ritsumeikan University </vt:lpstr>
      <vt:lpstr>EPCR2020</vt:lpstr>
      <vt:lpstr>Rough Schedule</vt:lpstr>
      <vt:lpstr>REGISTRATION</vt:lpstr>
      <vt:lpstr>Presentation Competition</vt:lpstr>
      <vt:lpstr>How to Screening</vt:lpstr>
      <vt:lpstr>How to Screening</vt:lpstr>
      <vt:lpstr>Screening Standard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留学計画進捗報告</dc:title>
  <dc:creator>Itoh-ken1</dc:creator>
  <cp:lastModifiedBy>MUHAMMAD Anas Bin Norizan(ri0087ie)</cp:lastModifiedBy>
  <cp:revision>113</cp:revision>
  <dcterms:created xsi:type="dcterms:W3CDTF">2018-06-03T21:06:35Z</dcterms:created>
  <dcterms:modified xsi:type="dcterms:W3CDTF">2020-12-14T06:17:20Z</dcterms:modified>
</cp:coreProperties>
</file>