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5"/>
  </p:sldMasterIdLst>
  <p:notesMasterIdLst>
    <p:notesMasterId r:id="rId7"/>
  </p:notesMasterIdLst>
  <p:handoutMasterIdLst>
    <p:handoutMasterId r:id="rId8"/>
  </p:handoutMasterIdLst>
  <p:sldIdLst>
    <p:sldId id="258" r:id="rId6"/>
  </p:sldIdLst>
  <p:sldSz cx="7589838" cy="10698163"/>
  <p:notesSz cx="6858000" cy="9144000"/>
  <p:defaultTextStyle>
    <a:defPPr>
      <a:defRPr lang="en-US"/>
    </a:defPPr>
    <a:lvl1pPr marL="0" algn="l" defTabSz="1063889" rtl="0" eaLnBrk="1" latinLnBrk="0" hangingPunct="1">
      <a:defRPr sz="2154" kern="1200">
        <a:solidFill>
          <a:schemeClr val="tx1"/>
        </a:solidFill>
        <a:latin typeface="+mn-lt"/>
        <a:ea typeface="+mn-ea"/>
        <a:cs typeface="+mn-cs"/>
      </a:defRPr>
    </a:lvl1pPr>
    <a:lvl2pPr marL="531945" algn="l" defTabSz="1063889" rtl="0" eaLnBrk="1" latinLnBrk="0" hangingPunct="1">
      <a:defRPr sz="2154" kern="1200">
        <a:solidFill>
          <a:schemeClr val="tx1"/>
        </a:solidFill>
        <a:latin typeface="+mn-lt"/>
        <a:ea typeface="+mn-ea"/>
        <a:cs typeface="+mn-cs"/>
      </a:defRPr>
    </a:lvl2pPr>
    <a:lvl3pPr marL="1063889" algn="l" defTabSz="1063889" rtl="0" eaLnBrk="1" latinLnBrk="0" hangingPunct="1">
      <a:defRPr sz="2154" kern="1200">
        <a:solidFill>
          <a:schemeClr val="tx1"/>
        </a:solidFill>
        <a:latin typeface="+mn-lt"/>
        <a:ea typeface="+mn-ea"/>
        <a:cs typeface="+mn-cs"/>
      </a:defRPr>
    </a:lvl3pPr>
    <a:lvl4pPr marL="1595834" algn="l" defTabSz="1063889" rtl="0" eaLnBrk="1" latinLnBrk="0" hangingPunct="1">
      <a:defRPr sz="2154" kern="1200">
        <a:solidFill>
          <a:schemeClr val="tx1"/>
        </a:solidFill>
        <a:latin typeface="+mn-lt"/>
        <a:ea typeface="+mn-ea"/>
        <a:cs typeface="+mn-cs"/>
      </a:defRPr>
    </a:lvl4pPr>
    <a:lvl5pPr marL="2127779" algn="l" defTabSz="1063889" rtl="0" eaLnBrk="1" latinLnBrk="0" hangingPunct="1">
      <a:defRPr sz="2154" kern="1200">
        <a:solidFill>
          <a:schemeClr val="tx1"/>
        </a:solidFill>
        <a:latin typeface="+mn-lt"/>
        <a:ea typeface="+mn-ea"/>
        <a:cs typeface="+mn-cs"/>
      </a:defRPr>
    </a:lvl5pPr>
    <a:lvl6pPr marL="2659724" algn="l" defTabSz="1063889" rtl="0" eaLnBrk="1" latinLnBrk="0" hangingPunct="1">
      <a:defRPr sz="2154" kern="1200">
        <a:solidFill>
          <a:schemeClr val="tx1"/>
        </a:solidFill>
        <a:latin typeface="+mn-lt"/>
        <a:ea typeface="+mn-ea"/>
        <a:cs typeface="+mn-cs"/>
      </a:defRPr>
    </a:lvl6pPr>
    <a:lvl7pPr marL="3191668" algn="l" defTabSz="1063889" rtl="0" eaLnBrk="1" latinLnBrk="0" hangingPunct="1">
      <a:defRPr sz="2154" kern="1200">
        <a:solidFill>
          <a:schemeClr val="tx1"/>
        </a:solidFill>
        <a:latin typeface="+mn-lt"/>
        <a:ea typeface="+mn-ea"/>
        <a:cs typeface="+mn-cs"/>
      </a:defRPr>
    </a:lvl7pPr>
    <a:lvl8pPr marL="3723613" algn="l" defTabSz="1063889" rtl="0" eaLnBrk="1" latinLnBrk="0" hangingPunct="1">
      <a:defRPr sz="2154" kern="1200">
        <a:solidFill>
          <a:schemeClr val="tx1"/>
        </a:solidFill>
        <a:latin typeface="+mn-lt"/>
        <a:ea typeface="+mn-ea"/>
        <a:cs typeface="+mn-cs"/>
      </a:defRPr>
    </a:lvl8pPr>
    <a:lvl9pPr marL="4255557" algn="l" defTabSz="1063889" rtl="0" eaLnBrk="1" latinLnBrk="0" hangingPunct="1">
      <a:defRPr sz="215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586" userDrawn="1">
          <p15:clr>
            <a:srgbClr val="A4A3A4"/>
          </p15:clr>
        </p15:guide>
        <p15:guide id="2" pos="4623" userDrawn="1">
          <p15:clr>
            <a:srgbClr val="A4A3A4"/>
          </p15:clr>
        </p15:guide>
        <p15:guide id="3" orient="horz" pos="130" userDrawn="1">
          <p15:clr>
            <a:srgbClr val="A4A3A4"/>
          </p15:clr>
        </p15:guide>
        <p15:guide id="4" pos="1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C5E8"/>
    <a:srgbClr val="0077C8"/>
    <a:srgbClr val="000000"/>
    <a:srgbClr val="00A3E1"/>
    <a:srgbClr val="58595B"/>
    <a:srgbClr val="3C3C3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75E61-2E15-48AF-9177-16DC6C3EB21B}" v="268" dt="2020-10-12T03:48:25.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40" autoAdjust="0"/>
    <p:restoredTop sz="94684"/>
  </p:normalViewPr>
  <p:slideViewPr>
    <p:cSldViewPr snapToGrid="0" snapToObjects="1">
      <p:cViewPr varScale="1">
        <p:scale>
          <a:sx n="71" d="100"/>
          <a:sy n="71" d="100"/>
        </p:scale>
        <p:origin x="3612" y="54"/>
      </p:cViewPr>
      <p:guideLst>
        <p:guide orient="horz" pos="6586"/>
        <p:guide pos="4623"/>
        <p:guide orient="horz" pos="130"/>
        <p:guide pos="13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ho Tsutsumi 堤 美帆 (mtsutsumi)" userId="c74e7c63-9354-4301-bd0d-83d8046ca9d0" providerId="ADAL" clId="{0C775E61-2E15-48AF-9177-16DC6C3EB21B}"/>
    <pc:docChg chg="undo redo custSel modSld">
      <pc:chgData name="Miho Tsutsumi 堤 美帆 (mtsutsumi)" userId="c74e7c63-9354-4301-bd0d-83d8046ca9d0" providerId="ADAL" clId="{0C775E61-2E15-48AF-9177-16DC6C3EB21B}" dt="2020-10-20T00:26:01.762" v="1550" actId="20577"/>
      <pc:docMkLst>
        <pc:docMk/>
      </pc:docMkLst>
      <pc:sldChg chg="addSp delSp modSp">
        <pc:chgData name="Miho Tsutsumi 堤 美帆 (mtsutsumi)" userId="c74e7c63-9354-4301-bd0d-83d8046ca9d0" providerId="ADAL" clId="{0C775E61-2E15-48AF-9177-16DC6C3EB21B}" dt="2020-10-20T00:26:01.762" v="1550" actId="20577"/>
        <pc:sldMkLst>
          <pc:docMk/>
          <pc:sldMk cId="2002364007" sldId="258"/>
        </pc:sldMkLst>
        <pc:spChg chg="add mod">
          <ac:chgData name="Miho Tsutsumi 堤 美帆 (mtsutsumi)" userId="c74e7c63-9354-4301-bd0d-83d8046ca9d0" providerId="ADAL" clId="{0C775E61-2E15-48AF-9177-16DC6C3EB21B}" dt="2020-10-08T04:31:02.797" v="1124" actId="1076"/>
          <ac:spMkLst>
            <pc:docMk/>
            <pc:sldMk cId="2002364007" sldId="258"/>
            <ac:spMk id="2" creationId="{959E887E-6744-483E-AD5E-FC47D0625161}"/>
          </ac:spMkLst>
        </pc:spChg>
        <pc:spChg chg="add del mod">
          <ac:chgData name="Miho Tsutsumi 堤 美帆 (mtsutsumi)" userId="c74e7c63-9354-4301-bd0d-83d8046ca9d0" providerId="ADAL" clId="{0C775E61-2E15-48AF-9177-16DC6C3EB21B}" dt="2020-10-08T04:20:04.002" v="1039" actId="478"/>
          <ac:spMkLst>
            <pc:docMk/>
            <pc:sldMk cId="2002364007" sldId="258"/>
            <ac:spMk id="3" creationId="{E8C35029-3C62-4DF0-B2FA-161381CF76C2}"/>
          </ac:spMkLst>
        </pc:spChg>
        <pc:spChg chg="mod">
          <ac:chgData name="Miho Tsutsumi 堤 美帆 (mtsutsumi)" userId="c74e7c63-9354-4301-bd0d-83d8046ca9d0" providerId="ADAL" clId="{0C775E61-2E15-48AF-9177-16DC6C3EB21B}" dt="2020-10-08T03:47:39.866" v="606" actId="255"/>
          <ac:spMkLst>
            <pc:docMk/>
            <pc:sldMk cId="2002364007" sldId="258"/>
            <ac:spMk id="4" creationId="{12DFFFB1-5988-47BA-BF8B-08C65582C087}"/>
          </ac:spMkLst>
        </pc:spChg>
        <pc:spChg chg="del mod">
          <ac:chgData name="Miho Tsutsumi 堤 美帆 (mtsutsumi)" userId="c74e7c63-9354-4301-bd0d-83d8046ca9d0" providerId="ADAL" clId="{0C775E61-2E15-48AF-9177-16DC6C3EB21B}" dt="2020-10-08T03:19:00.146" v="394" actId="478"/>
          <ac:spMkLst>
            <pc:docMk/>
            <pc:sldMk cId="2002364007" sldId="258"/>
            <ac:spMk id="5" creationId="{AE7F5B21-60C3-46EF-A27C-1CD4AFCECCC4}"/>
          </ac:spMkLst>
        </pc:spChg>
        <pc:spChg chg="add del">
          <ac:chgData name="Miho Tsutsumi 堤 美帆 (mtsutsumi)" userId="c74e7c63-9354-4301-bd0d-83d8046ca9d0" providerId="ADAL" clId="{0C775E61-2E15-48AF-9177-16DC6C3EB21B}" dt="2020-10-08T07:26:22.040" v="1216"/>
          <ac:spMkLst>
            <pc:docMk/>
            <pc:sldMk cId="2002364007" sldId="258"/>
            <ac:spMk id="7" creationId="{C3D1B193-15AF-4444-AE61-8B29FA1C61F5}"/>
          </ac:spMkLst>
        </pc:spChg>
        <pc:spChg chg="add del mod">
          <ac:chgData name="Miho Tsutsumi 堤 美帆 (mtsutsumi)" userId="c74e7c63-9354-4301-bd0d-83d8046ca9d0" providerId="ADAL" clId="{0C775E61-2E15-48AF-9177-16DC6C3EB21B}" dt="2020-10-08T04:21:01.720" v="1045" actId="11529"/>
          <ac:spMkLst>
            <pc:docMk/>
            <pc:sldMk cId="2002364007" sldId="258"/>
            <ac:spMk id="8" creationId="{0EC99C2D-6E4A-4D98-B708-0C6BC51E8F8D}"/>
          </ac:spMkLst>
        </pc:spChg>
        <pc:spChg chg="mod">
          <ac:chgData name="Miho Tsutsumi 堤 美帆 (mtsutsumi)" userId="c74e7c63-9354-4301-bd0d-83d8046ca9d0" providerId="ADAL" clId="{0C775E61-2E15-48AF-9177-16DC6C3EB21B}" dt="2020-10-08T09:11:24.394" v="1447" actId="14100"/>
          <ac:spMkLst>
            <pc:docMk/>
            <pc:sldMk cId="2002364007" sldId="258"/>
            <ac:spMk id="9" creationId="{E1DC87EA-C98B-462F-A6E5-27BFF8640B55}"/>
          </ac:spMkLst>
        </pc:spChg>
        <pc:spChg chg="add del">
          <ac:chgData name="Miho Tsutsumi 堤 美帆 (mtsutsumi)" userId="c74e7c63-9354-4301-bd0d-83d8046ca9d0" providerId="ADAL" clId="{0C775E61-2E15-48AF-9177-16DC6C3EB21B}" dt="2020-10-12T03:45:54.453" v="1517"/>
          <ac:spMkLst>
            <pc:docMk/>
            <pc:sldMk cId="2002364007" sldId="258"/>
            <ac:spMk id="10" creationId="{1D0963F6-CB29-45CA-8140-8B3D8BB48412}"/>
          </ac:spMkLst>
        </pc:spChg>
        <pc:spChg chg="add mod">
          <ac:chgData name="Miho Tsutsumi 堤 美帆 (mtsutsumi)" userId="c74e7c63-9354-4301-bd0d-83d8046ca9d0" providerId="ADAL" clId="{0C775E61-2E15-48AF-9177-16DC6C3EB21B}" dt="2020-10-08T01:54:13.784" v="28" actId="571"/>
          <ac:spMkLst>
            <pc:docMk/>
            <pc:sldMk cId="2002364007" sldId="258"/>
            <ac:spMk id="10" creationId="{F14F751B-36AD-4F20-ACF4-645F399A93C8}"/>
          </ac:spMkLst>
        </pc:spChg>
        <pc:spChg chg="add mod">
          <ac:chgData name="Miho Tsutsumi 堤 美帆 (mtsutsumi)" userId="c74e7c63-9354-4301-bd0d-83d8046ca9d0" providerId="ADAL" clId="{0C775E61-2E15-48AF-9177-16DC6C3EB21B}" dt="2020-10-12T03:43:05.109" v="1505" actId="14100"/>
          <ac:spMkLst>
            <pc:docMk/>
            <pc:sldMk cId="2002364007" sldId="258"/>
            <ac:spMk id="11" creationId="{BAD84F58-8273-4AE3-BF51-FE7AE1053D93}"/>
          </ac:spMkLst>
        </pc:spChg>
        <pc:spChg chg="add mod ord">
          <ac:chgData name="Miho Tsutsumi 堤 美帆 (mtsutsumi)" userId="c74e7c63-9354-4301-bd0d-83d8046ca9d0" providerId="ADAL" clId="{0C775E61-2E15-48AF-9177-16DC6C3EB21B}" dt="2020-10-08T04:28:39.672" v="1108" actId="164"/>
          <ac:spMkLst>
            <pc:docMk/>
            <pc:sldMk cId="2002364007" sldId="258"/>
            <ac:spMk id="12" creationId="{875FFAAA-6E86-4414-BAAC-5749596CA280}"/>
          </ac:spMkLst>
        </pc:spChg>
        <pc:spChg chg="add mod">
          <ac:chgData name="Miho Tsutsumi 堤 美帆 (mtsutsumi)" userId="c74e7c63-9354-4301-bd0d-83d8046ca9d0" providerId="ADAL" clId="{0C775E61-2E15-48AF-9177-16DC6C3EB21B}" dt="2020-10-08T04:13:40.653" v="1009" actId="1076"/>
          <ac:spMkLst>
            <pc:docMk/>
            <pc:sldMk cId="2002364007" sldId="258"/>
            <ac:spMk id="13" creationId="{1657C6AD-1B80-4F67-BEB7-83A653512044}"/>
          </ac:spMkLst>
        </pc:spChg>
        <pc:spChg chg="mod">
          <ac:chgData name="Miho Tsutsumi 堤 美帆 (mtsutsumi)" userId="c74e7c63-9354-4301-bd0d-83d8046ca9d0" providerId="ADAL" clId="{0C775E61-2E15-48AF-9177-16DC6C3EB21B}" dt="2020-10-08T04:23:21.749" v="1071" actId="20577"/>
          <ac:spMkLst>
            <pc:docMk/>
            <pc:sldMk cId="2002364007" sldId="258"/>
            <ac:spMk id="14" creationId="{07E53F04-982F-4EA6-A7A2-827EAEEE1149}"/>
          </ac:spMkLst>
        </pc:spChg>
        <pc:spChg chg="add mod">
          <ac:chgData name="Miho Tsutsumi 堤 美帆 (mtsutsumi)" userId="c74e7c63-9354-4301-bd0d-83d8046ca9d0" providerId="ADAL" clId="{0C775E61-2E15-48AF-9177-16DC6C3EB21B}" dt="2020-10-20T00:26:01.762" v="1550" actId="20577"/>
          <ac:spMkLst>
            <pc:docMk/>
            <pc:sldMk cId="2002364007" sldId="258"/>
            <ac:spMk id="15" creationId="{C6286E18-F4D5-4345-829E-87C2A291B617}"/>
          </ac:spMkLst>
        </pc:spChg>
        <pc:spChg chg="add mod">
          <ac:chgData name="Miho Tsutsumi 堤 美帆 (mtsutsumi)" userId="c74e7c63-9354-4301-bd0d-83d8046ca9d0" providerId="ADAL" clId="{0C775E61-2E15-48AF-9177-16DC6C3EB21B}" dt="2020-10-08T04:28:39.672" v="1108" actId="164"/>
          <ac:spMkLst>
            <pc:docMk/>
            <pc:sldMk cId="2002364007" sldId="258"/>
            <ac:spMk id="17" creationId="{D437D26A-D08B-4670-939E-602F69A8C5CC}"/>
          </ac:spMkLst>
        </pc:spChg>
        <pc:spChg chg="add del">
          <ac:chgData name="Miho Tsutsumi 堤 美帆 (mtsutsumi)" userId="c74e7c63-9354-4301-bd0d-83d8046ca9d0" providerId="ADAL" clId="{0C775E61-2E15-48AF-9177-16DC6C3EB21B}" dt="2020-10-12T03:48:10.125" v="1540"/>
          <ac:spMkLst>
            <pc:docMk/>
            <pc:sldMk cId="2002364007" sldId="258"/>
            <ac:spMk id="19" creationId="{2B7041F3-A9DD-4057-B2C6-4092AAE665A1}"/>
          </ac:spMkLst>
        </pc:spChg>
        <pc:spChg chg="add mod">
          <ac:chgData name="Miho Tsutsumi 堤 美帆 (mtsutsumi)" userId="c74e7c63-9354-4301-bd0d-83d8046ca9d0" providerId="ADAL" clId="{0C775E61-2E15-48AF-9177-16DC6C3EB21B}" dt="2020-10-08T06:01:27.161" v="1199"/>
          <ac:spMkLst>
            <pc:docMk/>
            <pc:sldMk cId="2002364007" sldId="258"/>
            <ac:spMk id="20" creationId="{E28A045A-B01A-4C04-A7B1-631EC5A9D94A}"/>
          </ac:spMkLst>
        </pc:spChg>
        <pc:spChg chg="mod">
          <ac:chgData name="Miho Tsutsumi 堤 美帆 (mtsutsumi)" userId="c74e7c63-9354-4301-bd0d-83d8046ca9d0" providerId="ADAL" clId="{0C775E61-2E15-48AF-9177-16DC6C3EB21B}" dt="2020-10-08T04:22:59.869" v="1067" actId="14100"/>
          <ac:spMkLst>
            <pc:docMk/>
            <pc:sldMk cId="2002364007" sldId="258"/>
            <ac:spMk id="23" creationId="{7E49F8F7-2245-FA4F-9DC9-4D42ED329829}"/>
          </ac:spMkLst>
        </pc:spChg>
        <pc:spChg chg="mod topLvl">
          <ac:chgData name="Miho Tsutsumi 堤 美帆 (mtsutsumi)" userId="c74e7c63-9354-4301-bd0d-83d8046ca9d0" providerId="ADAL" clId="{0C775E61-2E15-48AF-9177-16DC6C3EB21B}" dt="2020-10-08T07:27:55.360" v="1222" actId="164"/>
          <ac:spMkLst>
            <pc:docMk/>
            <pc:sldMk cId="2002364007" sldId="258"/>
            <ac:spMk id="24" creationId="{1D08EDCA-2427-4FA4-9092-87DB02E9AFA8}"/>
          </ac:spMkLst>
        </pc:spChg>
        <pc:spChg chg="mod topLvl">
          <ac:chgData name="Miho Tsutsumi 堤 美帆 (mtsutsumi)" userId="c74e7c63-9354-4301-bd0d-83d8046ca9d0" providerId="ADAL" clId="{0C775E61-2E15-48AF-9177-16DC6C3EB21B}" dt="2020-10-20T00:25:40.068" v="1547" actId="20577"/>
          <ac:spMkLst>
            <pc:docMk/>
            <pc:sldMk cId="2002364007" sldId="258"/>
            <ac:spMk id="26" creationId="{B72A4EB1-768B-4EE8-8476-E88ACB417B18}"/>
          </ac:spMkLst>
        </pc:spChg>
        <pc:spChg chg="mod">
          <ac:chgData name="Miho Tsutsumi 堤 美帆 (mtsutsumi)" userId="c74e7c63-9354-4301-bd0d-83d8046ca9d0" providerId="ADAL" clId="{0C775E61-2E15-48AF-9177-16DC6C3EB21B}" dt="2020-10-08T04:32:35.295" v="1134" actId="20577"/>
          <ac:spMkLst>
            <pc:docMk/>
            <pc:sldMk cId="2002364007" sldId="258"/>
            <ac:spMk id="28" creationId="{A34CB4AC-B9FE-4282-AA09-55657B9BCC09}"/>
          </ac:spMkLst>
        </pc:spChg>
        <pc:spChg chg="add mod">
          <ac:chgData name="Miho Tsutsumi 堤 美帆 (mtsutsumi)" userId="c74e7c63-9354-4301-bd0d-83d8046ca9d0" providerId="ADAL" clId="{0C775E61-2E15-48AF-9177-16DC6C3EB21B}" dt="2020-10-12T03:48:45.449" v="1544" actId="20577"/>
          <ac:spMkLst>
            <pc:docMk/>
            <pc:sldMk cId="2002364007" sldId="258"/>
            <ac:spMk id="29" creationId="{21CC5B49-1509-440B-B591-5DFD18C79414}"/>
          </ac:spMkLst>
        </pc:spChg>
        <pc:spChg chg="mod">
          <ac:chgData name="Miho Tsutsumi 堤 美帆 (mtsutsumi)" userId="c74e7c63-9354-4301-bd0d-83d8046ca9d0" providerId="ADAL" clId="{0C775E61-2E15-48AF-9177-16DC6C3EB21B}" dt="2020-10-12T03:46:44.807" v="1524" actId="20577"/>
          <ac:spMkLst>
            <pc:docMk/>
            <pc:sldMk cId="2002364007" sldId="258"/>
            <ac:spMk id="30" creationId="{7EC9CF0B-93F2-4162-999D-D94DB2B3E3A0}"/>
          </ac:spMkLst>
        </pc:spChg>
        <pc:spChg chg="add del">
          <ac:chgData name="Miho Tsutsumi 堤 美帆 (mtsutsumi)" userId="c74e7c63-9354-4301-bd0d-83d8046ca9d0" providerId="ADAL" clId="{0C775E61-2E15-48AF-9177-16DC6C3EB21B}" dt="2020-10-12T03:47:40.248" v="1534"/>
          <ac:spMkLst>
            <pc:docMk/>
            <pc:sldMk cId="2002364007" sldId="258"/>
            <ac:spMk id="31" creationId="{F9A9E152-C654-4939-BA6B-8E02F5A80485}"/>
          </ac:spMkLst>
        </pc:spChg>
        <pc:spChg chg="add del">
          <ac:chgData name="Miho Tsutsumi 堤 美帆 (mtsutsumi)" userId="c74e7c63-9354-4301-bd0d-83d8046ca9d0" providerId="ADAL" clId="{0C775E61-2E15-48AF-9177-16DC6C3EB21B}" dt="2020-10-12T03:47:49.755" v="1538"/>
          <ac:spMkLst>
            <pc:docMk/>
            <pc:sldMk cId="2002364007" sldId="258"/>
            <ac:spMk id="32" creationId="{890051AC-8712-44F5-A9D3-5ECF9AB7CAEB}"/>
          </ac:spMkLst>
        </pc:spChg>
        <pc:grpChg chg="add mod">
          <ac:chgData name="Miho Tsutsumi 堤 美帆 (mtsutsumi)" userId="c74e7c63-9354-4301-bd0d-83d8046ca9d0" providerId="ADAL" clId="{0C775E61-2E15-48AF-9177-16DC6C3EB21B}" dt="2020-10-12T03:41:11.743" v="1468"/>
          <ac:grpSpMkLst>
            <pc:docMk/>
            <pc:sldMk cId="2002364007" sldId="258"/>
            <ac:grpSpMk id="8" creationId="{3F355DA0-6531-407C-BE2C-556005B9B117}"/>
          </ac:grpSpMkLst>
        </pc:grpChg>
        <pc:grpChg chg="add mod">
          <ac:chgData name="Miho Tsutsumi 堤 美帆 (mtsutsumi)" userId="c74e7c63-9354-4301-bd0d-83d8046ca9d0" providerId="ADAL" clId="{0C775E61-2E15-48AF-9177-16DC6C3EB21B}" dt="2020-10-12T03:49:06.668" v="1545" actId="1076"/>
          <ac:grpSpMkLst>
            <pc:docMk/>
            <pc:sldMk cId="2002364007" sldId="258"/>
            <ac:grpSpMk id="18" creationId="{FF4CBFE6-BD38-44E3-89BA-44BE38ED22DD}"/>
          </ac:grpSpMkLst>
        </pc:grpChg>
        <pc:grpChg chg="add del mod">
          <ac:chgData name="Miho Tsutsumi 堤 美帆 (mtsutsumi)" userId="c74e7c63-9354-4301-bd0d-83d8046ca9d0" providerId="ADAL" clId="{0C775E61-2E15-48AF-9177-16DC6C3EB21B}" dt="2020-10-08T04:33:44.984" v="1140" actId="165"/>
          <ac:grpSpMkLst>
            <pc:docMk/>
            <pc:sldMk cId="2002364007" sldId="258"/>
            <ac:grpSpMk id="22" creationId="{A0A15899-422C-4607-8881-1DC9E1203C7E}"/>
          </ac:grpSpMkLst>
        </pc:grpChg>
        <pc:grpChg chg="add mod">
          <ac:chgData name="Miho Tsutsumi 堤 美帆 (mtsutsumi)" userId="c74e7c63-9354-4301-bd0d-83d8046ca9d0" providerId="ADAL" clId="{0C775E61-2E15-48AF-9177-16DC6C3EB21B}" dt="2020-10-12T03:46:04.283" v="1519"/>
          <ac:grpSpMkLst>
            <pc:docMk/>
            <pc:sldMk cId="2002364007" sldId="258"/>
            <ac:grpSpMk id="27" creationId="{B73DEAA2-00D8-4683-9AF4-0A569A7713AA}"/>
          </ac:grpSpMkLst>
        </pc:grpChg>
        <pc:grpChg chg="add mod">
          <ac:chgData name="Miho Tsutsumi 堤 美帆 (mtsutsumi)" userId="c74e7c63-9354-4301-bd0d-83d8046ca9d0" providerId="ADAL" clId="{0C775E61-2E15-48AF-9177-16DC6C3EB21B}" dt="2020-10-08T04:29:02.927" v="1114" actId="571"/>
          <ac:grpSpMkLst>
            <pc:docMk/>
            <pc:sldMk cId="2002364007" sldId="258"/>
            <ac:grpSpMk id="32" creationId="{1203D97D-DC30-4E05-BF27-1D01A73BFF35}"/>
          </ac:grpSpMkLst>
        </pc:grpChg>
        <pc:grpChg chg="add mod">
          <ac:chgData name="Miho Tsutsumi 堤 美帆 (mtsutsumi)" userId="c74e7c63-9354-4301-bd0d-83d8046ca9d0" providerId="ADAL" clId="{0C775E61-2E15-48AF-9177-16DC6C3EB21B}" dt="2020-10-08T04:29:08.704" v="1116" actId="571"/>
          <ac:grpSpMkLst>
            <pc:docMk/>
            <pc:sldMk cId="2002364007" sldId="258"/>
            <ac:grpSpMk id="37" creationId="{4119D8C4-3B34-4AF7-8274-F57C15C8020A}"/>
          </ac:grpSpMkLst>
        </pc:grpChg>
        <pc:picChg chg="add del mod">
          <ac:chgData name="Miho Tsutsumi 堤 美帆 (mtsutsumi)" userId="c74e7c63-9354-4301-bd0d-83d8046ca9d0" providerId="ADAL" clId="{0C775E61-2E15-48AF-9177-16DC6C3EB21B}" dt="2020-10-08T07:24:38.869" v="1207" actId="478"/>
          <ac:picMkLst>
            <pc:docMk/>
            <pc:sldMk cId="2002364007" sldId="258"/>
            <ac:picMk id="3" creationId="{9E0F22BF-1644-49A4-9C1F-C94C33554130}"/>
          </ac:picMkLst>
        </pc:picChg>
        <pc:picChg chg="add mod">
          <ac:chgData name="Miho Tsutsumi 堤 美帆 (mtsutsumi)" userId="c74e7c63-9354-4301-bd0d-83d8046ca9d0" providerId="ADAL" clId="{0C775E61-2E15-48AF-9177-16DC6C3EB21B}" dt="2020-10-08T07:27:55.360" v="1222" actId="164"/>
          <ac:picMkLst>
            <pc:docMk/>
            <pc:sldMk cId="2002364007" sldId="258"/>
            <ac:picMk id="5" creationId="{071FDAF1-9B2E-40E3-AC6D-33F265F4A272}"/>
          </ac:picMkLst>
        </pc:picChg>
        <pc:picChg chg="mod">
          <ac:chgData name="Miho Tsutsumi 堤 美帆 (mtsutsumi)" userId="c74e7c63-9354-4301-bd0d-83d8046ca9d0" providerId="ADAL" clId="{0C775E61-2E15-48AF-9177-16DC6C3EB21B}" dt="2020-10-08T02:04:45.327" v="106" actId="1076"/>
          <ac:picMkLst>
            <pc:docMk/>
            <pc:sldMk cId="2002364007" sldId="258"/>
            <ac:picMk id="6" creationId="{3D263A6D-E341-4678-A3A9-852311E085B1}"/>
          </ac:picMkLst>
        </pc:picChg>
        <pc:picChg chg="add del mod">
          <ac:chgData name="Miho Tsutsumi 堤 美帆 (mtsutsumi)" userId="c74e7c63-9354-4301-bd0d-83d8046ca9d0" providerId="ADAL" clId="{0C775E61-2E15-48AF-9177-16DC6C3EB21B}" dt="2020-10-08T04:23:48.356" v="1075"/>
          <ac:picMkLst>
            <pc:docMk/>
            <pc:sldMk cId="2002364007" sldId="258"/>
            <ac:picMk id="7" creationId="{1E1B1E02-4E3D-4ED2-8768-7BC6EBD7B571}"/>
          </ac:picMkLst>
        </pc:picChg>
        <pc:picChg chg="add mod">
          <ac:chgData name="Miho Tsutsumi 堤 美帆 (mtsutsumi)" userId="c74e7c63-9354-4301-bd0d-83d8046ca9d0" providerId="ADAL" clId="{0C775E61-2E15-48AF-9177-16DC6C3EB21B}" dt="2020-10-12T03:45:26.829" v="1514" actId="1076"/>
          <ac:picMkLst>
            <pc:docMk/>
            <pc:sldMk cId="2002364007" sldId="258"/>
            <ac:picMk id="7" creationId="{B7A7CF40-BDA0-4E51-B6E0-580B8F95E491}"/>
          </ac:picMkLst>
        </pc:picChg>
        <pc:picChg chg="add mod">
          <ac:chgData name="Miho Tsutsumi 堤 美帆 (mtsutsumi)" userId="c74e7c63-9354-4301-bd0d-83d8046ca9d0" providerId="ADAL" clId="{0C775E61-2E15-48AF-9177-16DC6C3EB21B}" dt="2020-10-08T04:28:39.672" v="1108" actId="164"/>
          <ac:picMkLst>
            <pc:docMk/>
            <pc:sldMk cId="2002364007" sldId="258"/>
            <ac:picMk id="16" creationId="{6528038F-800C-4024-9F2E-49E77D7079CF}"/>
          </ac:picMkLst>
        </pc:picChg>
        <pc:picChg chg="add del mod">
          <ac:chgData name="Miho Tsutsumi 堤 美帆 (mtsutsumi)" userId="c74e7c63-9354-4301-bd0d-83d8046ca9d0" providerId="ADAL" clId="{0C775E61-2E15-48AF-9177-16DC6C3EB21B}" dt="2020-10-08T07:24:25.635" v="1200" actId="478"/>
          <ac:picMkLst>
            <pc:docMk/>
            <pc:sldMk cId="2002364007" sldId="258"/>
            <ac:picMk id="19" creationId="{49AE81AA-9089-41B1-B788-7CEA764DB661}"/>
          </ac:picMkLst>
        </pc:picChg>
        <pc:picChg chg="add del mod topLvl">
          <ac:chgData name="Miho Tsutsumi 堤 美帆 (mtsutsumi)" userId="c74e7c63-9354-4301-bd0d-83d8046ca9d0" providerId="ADAL" clId="{0C775E61-2E15-48AF-9177-16DC6C3EB21B}" dt="2020-10-08T04:33:50.127" v="1141" actId="478"/>
          <ac:picMkLst>
            <pc:docMk/>
            <pc:sldMk cId="2002364007" sldId="258"/>
            <ac:picMk id="25" creationId="{EE05C7DF-FE11-4FA1-ABE8-BB06A136E7BE}"/>
          </ac:picMkLst>
        </pc:picChg>
        <pc:picChg chg="del">
          <ac:chgData name="Miho Tsutsumi 堤 美帆 (mtsutsumi)" userId="c74e7c63-9354-4301-bd0d-83d8046ca9d0" providerId="ADAL" clId="{0C775E61-2E15-48AF-9177-16DC6C3EB21B}" dt="2020-10-08T04:29:43.508" v="1121" actId="478"/>
          <ac:picMkLst>
            <pc:docMk/>
            <pc:sldMk cId="2002364007" sldId="258"/>
            <ac:picMk id="29" creationId="{4E2067E3-A482-4DDC-9F50-450F5B9D1C2B}"/>
          </ac:picMkLst>
        </pc:picChg>
        <pc:picChg chg="add mod">
          <ac:chgData name="Miho Tsutsumi 堤 美帆 (mtsutsumi)" userId="c74e7c63-9354-4301-bd0d-83d8046ca9d0" providerId="ADAL" clId="{0C775E61-2E15-48AF-9177-16DC6C3EB21B}" dt="2020-10-08T04:29:02.927" v="1114" actId="571"/>
          <ac:picMkLst>
            <pc:docMk/>
            <pc:sldMk cId="2002364007" sldId="258"/>
            <ac:picMk id="31" creationId="{454ED42D-0B6A-41DD-97F2-E518481B345F}"/>
          </ac:picMkLst>
        </pc:picChg>
        <pc:picChg chg="mod">
          <ac:chgData name="Miho Tsutsumi 堤 美帆 (mtsutsumi)" userId="c74e7c63-9354-4301-bd0d-83d8046ca9d0" providerId="ADAL" clId="{0C775E61-2E15-48AF-9177-16DC6C3EB21B}" dt="2020-10-12T03:38:23.671" v="1461" actId="1076"/>
          <ac:picMkLst>
            <pc:docMk/>
            <pc:sldMk cId="2002364007" sldId="258"/>
            <ac:picMk id="38" creationId="{6870056D-8D34-B84D-87EB-6EAECC1261C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CB6E60-4567-6146-9E8E-17C957BAE343}" type="datetimeFigureOut">
              <a:rPr lang="en-US" smtClean="0"/>
              <a:t>10/30/2020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3DFD9C-26A4-6C49-9361-F2679C770B15}" type="slidenum">
              <a:rPr lang="en-US" smtClean="0"/>
              <a:t>‹#›</a:t>
            </a:fld>
            <a:endParaRPr lang="en-US"/>
          </a:p>
        </p:txBody>
      </p:sp>
    </p:spTree>
    <p:extLst>
      <p:ext uri="{BB962C8B-B14F-4D97-AF65-F5344CB8AC3E}">
        <p14:creationId xmlns:p14="http://schemas.microsoft.com/office/powerpoint/2010/main" val="3317867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1BF39C-8C80-4648-A65E-AB965D638560}" type="datetimeFigureOut">
              <a:rPr lang="en-US" smtClean="0"/>
              <a:t>10/30/2020</a:t>
            </a:fld>
            <a:endParaRPr lang="en-US"/>
          </a:p>
        </p:txBody>
      </p:sp>
      <p:sp>
        <p:nvSpPr>
          <p:cNvPr id="4" name="Slide Image Placeholder 3"/>
          <p:cNvSpPr>
            <a:spLocks noGrp="1" noRot="1" noChangeAspect="1"/>
          </p:cNvSpPr>
          <p:nvPr>
            <p:ph type="sldImg" idx="2"/>
          </p:nvPr>
        </p:nvSpPr>
        <p:spPr>
          <a:xfrm>
            <a:off x="2333625" y="1143000"/>
            <a:ext cx="21907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38A38-6C60-B543-8A31-6F4C3E6C1063}" type="slidenum">
              <a:rPr lang="en-US" smtClean="0"/>
              <a:t>‹#›</a:t>
            </a:fld>
            <a:endParaRPr lang="en-US"/>
          </a:p>
        </p:txBody>
      </p:sp>
    </p:spTree>
    <p:extLst>
      <p:ext uri="{BB962C8B-B14F-4D97-AF65-F5344CB8AC3E}">
        <p14:creationId xmlns:p14="http://schemas.microsoft.com/office/powerpoint/2010/main" val="2447454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038A38-6C60-B543-8A31-6F4C3E6C1063}" type="slidenum">
              <a:rPr lang="en-US" smtClean="0"/>
              <a:t>1</a:t>
            </a:fld>
            <a:endParaRPr lang="en-US"/>
          </a:p>
        </p:txBody>
      </p:sp>
    </p:spTree>
    <p:extLst>
      <p:ext uri="{BB962C8B-B14F-4D97-AF65-F5344CB8AC3E}">
        <p14:creationId xmlns:p14="http://schemas.microsoft.com/office/powerpoint/2010/main" val="3834160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Box 6"/>
          <p:cNvSpPr txBox="1"/>
          <p:nvPr userDrawn="1"/>
        </p:nvSpPr>
        <p:spPr>
          <a:xfrm>
            <a:off x="642449" y="7064414"/>
            <a:ext cx="4126217" cy="2016103"/>
          </a:xfrm>
          <a:prstGeom prst="rect">
            <a:avLst/>
          </a:prstGeom>
          <a:noFill/>
        </p:spPr>
        <p:txBody>
          <a:bodyPr wrap="square" lIns="63284" tIns="31642" rIns="63284" bIns="31642" rtlCol="0">
            <a:spAutoFit/>
          </a:bodyPr>
          <a:lstStyle/>
          <a:p>
            <a:r>
              <a:rPr lang="en-US" sz="976" dirty="0">
                <a:solidFill>
                  <a:schemeClr val="bg1"/>
                </a:solidFill>
                <a:latin typeface="Segoe"/>
                <a:cs typeface="Segoe"/>
              </a:rPr>
              <a:t>The Micron Women’s Leadership Network (MWLN) was created to accelerate advancement of women at Micron. By connecting throughout the Company, we are able to better share best practices, success stories and advice for common challenges.</a:t>
            </a:r>
          </a:p>
          <a:p>
            <a:endParaRPr lang="en-US" sz="976" dirty="0">
              <a:solidFill>
                <a:schemeClr val="bg1"/>
              </a:solidFill>
              <a:latin typeface="Segoe"/>
              <a:cs typeface="Segoe"/>
            </a:endParaRPr>
          </a:p>
          <a:p>
            <a:r>
              <a:rPr lang="en-US" sz="976" dirty="0">
                <a:solidFill>
                  <a:schemeClr val="bg1"/>
                </a:solidFill>
                <a:latin typeface="Segoe"/>
                <a:cs typeface="Segoe"/>
              </a:rPr>
              <a:t>MWLN events focus on professional development through a variety of forums including monthly brown bag lunches, training sessions, mentoring activities and networking events. All team members interested in developing professional skills are welcome to attend events.</a:t>
            </a:r>
          </a:p>
          <a:p>
            <a:endParaRPr lang="en-US" sz="976" dirty="0">
              <a:solidFill>
                <a:schemeClr val="bg1"/>
              </a:solidFill>
              <a:latin typeface="Segoe"/>
              <a:cs typeface="Segoe"/>
            </a:endParaRPr>
          </a:p>
          <a:p>
            <a:r>
              <a:rPr lang="en-US" sz="976" dirty="0">
                <a:solidFill>
                  <a:schemeClr val="bg1"/>
                </a:solidFill>
                <a:latin typeface="Segoe"/>
                <a:cs typeface="Segoe"/>
              </a:rPr>
              <a:t>The MWLN is led by an Oversight Committee and Chapter Steering Teams comprised of women leaders from organizations across Micron.</a:t>
            </a:r>
          </a:p>
          <a:p>
            <a:endParaRPr lang="en-US" sz="976" dirty="0">
              <a:solidFill>
                <a:schemeClr val="bg1"/>
              </a:solidFill>
              <a:latin typeface="Segoe"/>
              <a:cs typeface="Segoe"/>
            </a:endParaRPr>
          </a:p>
        </p:txBody>
      </p:sp>
      <p:sp>
        <p:nvSpPr>
          <p:cNvPr id="21" name="TextBox 20"/>
          <p:cNvSpPr txBox="1"/>
          <p:nvPr userDrawn="1"/>
        </p:nvSpPr>
        <p:spPr>
          <a:xfrm>
            <a:off x="-1186496" y="578108"/>
            <a:ext cx="918276" cy="135293"/>
          </a:xfrm>
          <a:prstGeom prst="rect">
            <a:avLst/>
          </a:prstGeom>
          <a:noFill/>
        </p:spPr>
        <p:txBody>
          <a:bodyPr wrap="square" lIns="0" tIns="0" rIns="0" bIns="0" rtlCol="0" anchor="b" anchorCtr="0">
            <a:spAutoFit/>
          </a:bodyPr>
          <a:lstStyle/>
          <a:p>
            <a:pPr algn="r"/>
            <a:r>
              <a:rPr lang="en-US" sz="879" b="1" dirty="0">
                <a:solidFill>
                  <a:schemeClr val="tx2"/>
                </a:solidFill>
                <a:latin typeface="Segoe UI" panose="020B0502040204020203" pitchFamily="34" charset="0"/>
                <a:cs typeface="Segoe UI" panose="020B0502040204020203" pitchFamily="34" charset="0"/>
              </a:rPr>
              <a:t>flier</a:t>
            </a:r>
            <a:r>
              <a:rPr lang="en-US" sz="879" b="1" baseline="0" dirty="0">
                <a:solidFill>
                  <a:schemeClr val="tx2"/>
                </a:solidFill>
                <a:latin typeface="Segoe UI" panose="020B0502040204020203" pitchFamily="34" charset="0"/>
                <a:cs typeface="Segoe UI" panose="020B0502040204020203" pitchFamily="34" charset="0"/>
              </a:rPr>
              <a:t> Template  2</a:t>
            </a:r>
            <a:endParaRPr lang="en-US" sz="879" dirty="0">
              <a:solidFill>
                <a:schemeClr val="tx2"/>
              </a:solidFill>
              <a:latin typeface="Segoe UI" panose="020B0502040204020203" pitchFamily="34" charset="0"/>
              <a:cs typeface="Segoe UI" panose="020B0502040204020203" pitchFamily="34" charset="0"/>
            </a:endParaRPr>
          </a:p>
        </p:txBody>
      </p:sp>
      <p:sp>
        <p:nvSpPr>
          <p:cNvPr id="16" name="Text Placeholder 10"/>
          <p:cNvSpPr txBox="1">
            <a:spLocks/>
          </p:cNvSpPr>
          <p:nvPr userDrawn="1"/>
        </p:nvSpPr>
        <p:spPr>
          <a:xfrm>
            <a:off x="-1637024" y="1499858"/>
            <a:ext cx="1406042" cy="9177565"/>
          </a:xfrm>
          <a:prstGeom prst="rect">
            <a:avLst/>
          </a:prstGeom>
        </p:spPr>
        <p:txBody>
          <a:bodyPr vert="horz" lIns="0" tIns="0" rIns="0" bIns="0" rtlCol="0">
            <a:noAutofit/>
          </a:bodyPr>
          <a:lstStyle>
            <a:lvl1pPr marL="0" indent="0" algn="l" defTabSz="1219110" rtl="0" eaLnBrk="1" latinLnBrk="0" hangingPunct="1">
              <a:spcBef>
                <a:spcPct val="20000"/>
              </a:spcBef>
              <a:spcAft>
                <a:spcPts val="800"/>
              </a:spcAft>
              <a:buClr>
                <a:schemeClr val="accent1"/>
              </a:buClr>
              <a:buFont typeface="Wingdings" panose="05000000000000000000" pitchFamily="2" charset="2"/>
              <a:buNone/>
              <a:tabLst>
                <a:tab pos="74079" algn="l"/>
              </a:tabLst>
              <a:defRPr lang="en-US" sz="1100" b="1" kern="1200">
                <a:solidFill>
                  <a:schemeClr val="accent1"/>
                </a:solidFill>
                <a:latin typeface="Segoe UI" panose="020B0502040204020203" pitchFamily="34" charset="0"/>
                <a:ea typeface="+mn-ea"/>
                <a:cs typeface="Segoe UI" panose="020B0502040204020203" pitchFamily="34" charset="0"/>
              </a:defRPr>
            </a:lvl1pPr>
            <a:lvl2pPr marL="231775" indent="-231775" algn="l" defTabSz="1219110" rtl="0" eaLnBrk="1" latinLnBrk="0" hangingPunct="1">
              <a:spcBef>
                <a:spcPct val="20000"/>
              </a:spcBef>
              <a:spcAft>
                <a:spcPts val="800"/>
              </a:spcAft>
              <a:buClr>
                <a:schemeClr val="accent1"/>
              </a:buClr>
              <a:buFont typeface="+mj-lt"/>
              <a:buAutoNum type="arabicPeriod"/>
              <a:defRPr lang="en-US" sz="1100" kern="1200">
                <a:solidFill>
                  <a:schemeClr val="accent1"/>
                </a:solidFill>
                <a:latin typeface="Segoe UI" panose="020B0502040204020203" pitchFamily="34" charset="0"/>
                <a:ea typeface="+mn-ea"/>
                <a:cs typeface="Segoe UI" panose="020B0502040204020203" pitchFamily="34" charset="0"/>
              </a:defRPr>
            </a:lvl2pPr>
            <a:lvl3pPr marL="1219110" indent="-385205" algn="l" defTabSz="1219110" rtl="0" eaLnBrk="1" latinLnBrk="0" hangingPunct="1">
              <a:spcBef>
                <a:spcPts val="0"/>
              </a:spcBef>
              <a:spcAft>
                <a:spcPts val="800"/>
              </a:spcAft>
              <a:buClr>
                <a:schemeClr val="accent1"/>
              </a:buClr>
              <a:buFont typeface="Wingdings" panose="05000000000000000000" pitchFamily="2" charset="2"/>
              <a:buChar char="§"/>
              <a:tabLst>
                <a:tab pos="1293188" algn="l"/>
              </a:tabLst>
              <a:defRPr sz="1800" kern="1200">
                <a:solidFill>
                  <a:schemeClr val="tx1"/>
                </a:solidFill>
                <a:latin typeface="Segoe UI" panose="020B0502040204020203" pitchFamily="34" charset="0"/>
                <a:ea typeface="+mn-ea"/>
                <a:cs typeface="Segoe UI" panose="020B0502040204020203" pitchFamily="34" charset="0"/>
              </a:defRPr>
            </a:lvl3pPr>
            <a:lvl4pPr marL="1546187" indent="-292093"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1828754" indent="-227008"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335254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104"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65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212"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r>
              <a:rPr lang="en-US" sz="1074" dirty="0"/>
              <a:t>Customizing Slides:</a:t>
            </a:r>
          </a:p>
          <a:p>
            <a:pPr lvl="1"/>
            <a:r>
              <a:rPr lang="en-US" sz="1074" dirty="0"/>
              <a:t>Replace large image </a:t>
            </a:r>
            <a:r>
              <a:rPr lang="en-US" sz="1074" baseline="0" dirty="0"/>
              <a:t>by right-clicking on main image and selecting “change picture”.</a:t>
            </a:r>
            <a:endParaRPr lang="en-US" sz="1074" dirty="0"/>
          </a:p>
        </p:txBody>
      </p:sp>
    </p:spTree>
    <p:extLst>
      <p:ext uri="{BB962C8B-B14F-4D97-AF65-F5344CB8AC3E}">
        <p14:creationId xmlns:p14="http://schemas.microsoft.com/office/powerpoint/2010/main" val="394816272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SIPCMContentMarking" descr="{&quot;HashCode&quot;:258068599,&quot;Placement&quot;:&quot;Header&quot;,&quot;Top&quot;:0.0,&quot;Left&quot;:0.0,&quot;SlideWidth&quot;:597,&quot;SlideHeight&quot;:842}">
            <a:extLst>
              <a:ext uri="{FF2B5EF4-FFF2-40B4-BE49-F238E27FC236}">
                <a16:creationId xmlns:a16="http://schemas.microsoft.com/office/drawing/2014/main" id="{8326B1F4-73E9-4FAC-B188-B4D7B15CBC34}"/>
              </a:ext>
            </a:extLst>
          </p:cNvPr>
          <p:cNvSpPr txBox="1"/>
          <p:nvPr userDrawn="1"/>
        </p:nvSpPr>
        <p:spPr>
          <a:xfrm>
            <a:off x="0" y="0"/>
            <a:ext cx="1194628" cy="245254"/>
          </a:xfrm>
          <a:prstGeom prst="rect">
            <a:avLst/>
          </a:prstGeom>
          <a:noFill/>
        </p:spPr>
        <p:txBody>
          <a:bodyPr vert="horz" wrap="square" lIns="0" tIns="0" rIns="0" bIns="0" rtlCol="0" anchor="ctr" anchorCtr="1">
            <a:spAutoFit/>
          </a:bodyPr>
          <a:lstStyle/>
          <a:p>
            <a:pPr algn="l">
              <a:spcBef>
                <a:spcPts val="0"/>
              </a:spcBef>
              <a:spcAft>
                <a:spcPts val="0"/>
              </a:spcAft>
            </a:pPr>
            <a:r>
              <a:rPr kumimoji="1" lang="en-US" altLang="ja-JP" sz="900">
                <a:solidFill>
                  <a:srgbClr val="000000"/>
                </a:solidFill>
                <a:latin typeface="Calibri" panose="020F0502020204030204" pitchFamily="34" charset="0"/>
              </a:rPr>
              <a:t>Micron Confidential</a:t>
            </a:r>
            <a:endParaRPr kumimoji="1" lang="ja-JP" altLang="en-US" sz="900">
              <a:solidFill>
                <a:srgbClr val="000000"/>
              </a:solidFill>
              <a:latin typeface="Calibri" panose="020F0502020204030204" pitchFamily="34" charset="0"/>
            </a:endParaRPr>
          </a:p>
        </p:txBody>
      </p:sp>
      <p:sp>
        <p:nvSpPr>
          <p:cNvPr id="3" name="MSIPCMContentMarking" descr="{&quot;HashCode&quot;:282206168,&quot;Placement&quot;:&quot;Footer&quot;,&quot;Top&quot;:823.0636,&quot;Left&quot;:0.0,&quot;SlideWidth&quot;:597,&quot;SlideHeight&quot;:842}">
            <a:extLst>
              <a:ext uri="{FF2B5EF4-FFF2-40B4-BE49-F238E27FC236}">
                <a16:creationId xmlns:a16="http://schemas.microsoft.com/office/drawing/2014/main" id="{0B298C6B-4F8E-40EF-9E0D-727BB92557D0}"/>
              </a:ext>
            </a:extLst>
          </p:cNvPr>
          <p:cNvSpPr txBox="1"/>
          <p:nvPr userDrawn="1"/>
        </p:nvSpPr>
        <p:spPr>
          <a:xfrm>
            <a:off x="0" y="10452908"/>
            <a:ext cx="1194628" cy="245254"/>
          </a:xfrm>
          <a:prstGeom prst="rect">
            <a:avLst/>
          </a:prstGeom>
          <a:noFill/>
        </p:spPr>
        <p:txBody>
          <a:bodyPr vert="horz" wrap="square" lIns="0" tIns="0" rIns="0" bIns="0" rtlCol="0" anchor="ctr" anchorCtr="1">
            <a:spAutoFit/>
          </a:bodyPr>
          <a:lstStyle/>
          <a:p>
            <a:pPr algn="l">
              <a:spcBef>
                <a:spcPts val="0"/>
              </a:spcBef>
              <a:spcAft>
                <a:spcPts val="0"/>
              </a:spcAft>
            </a:pPr>
            <a:r>
              <a:rPr kumimoji="1" lang="en-US" altLang="ja-JP" sz="900">
                <a:solidFill>
                  <a:srgbClr val="000000"/>
                </a:solidFill>
                <a:latin typeface="Calibri" panose="020F0502020204030204" pitchFamily="34" charset="0"/>
              </a:rPr>
              <a:t>Micron Confidential</a:t>
            </a:r>
            <a:endParaRPr kumimoji="1" lang="ja-JP" altLang="en-US" sz="900">
              <a:solidFill>
                <a:srgbClr val="000000"/>
              </a:solidFill>
              <a:latin typeface="Calibri" panose="020F0502020204030204" pitchFamily="34" charset="0"/>
            </a:endParaRPr>
          </a:p>
        </p:txBody>
      </p:sp>
    </p:spTree>
    <p:extLst>
      <p:ext uri="{BB962C8B-B14F-4D97-AF65-F5344CB8AC3E}">
        <p14:creationId xmlns:p14="http://schemas.microsoft.com/office/powerpoint/2010/main" val="3031599325"/>
      </p:ext>
    </p:extLst>
  </p:cSld>
  <p:clrMap bg1="lt1" tx1="dk1" bg2="lt2" tx2="dk2" accent1="accent1" accent2="accent2" accent3="accent3" accent4="accent4" accent5="accent5" accent6="accent6" hlink="hlink" folHlink="folHlink"/>
  <p:sldLayoutIdLst>
    <p:sldLayoutId id="2147483985" r:id="rId1"/>
  </p:sldLayoutIdLst>
  <p:txStyles>
    <p:titleStyle>
      <a:lvl1pPr algn="ctr" defTabSz="506284" rtl="0" eaLnBrk="1" latinLnBrk="0" hangingPunct="1">
        <a:spcBef>
          <a:spcPct val="0"/>
        </a:spcBef>
        <a:buNone/>
        <a:defRPr sz="4880" kern="1200">
          <a:solidFill>
            <a:schemeClr val="tx1"/>
          </a:solidFill>
          <a:latin typeface="+mj-lt"/>
          <a:ea typeface="+mj-ea"/>
          <a:cs typeface="+mj-cs"/>
        </a:defRPr>
      </a:lvl1pPr>
    </p:titleStyle>
    <p:bodyStyle>
      <a:lvl1pPr marL="379714" indent="-379714" algn="l" defTabSz="506284" rtl="0" eaLnBrk="1" latinLnBrk="0" hangingPunct="1">
        <a:spcBef>
          <a:spcPct val="20000"/>
        </a:spcBef>
        <a:buFont typeface="Arial"/>
        <a:buChar char="•"/>
        <a:defRPr sz="3416" kern="1200">
          <a:solidFill>
            <a:schemeClr val="tx1"/>
          </a:solidFill>
          <a:latin typeface="+mn-lt"/>
          <a:ea typeface="+mn-ea"/>
          <a:cs typeface="+mn-cs"/>
        </a:defRPr>
      </a:lvl1pPr>
      <a:lvl2pPr marL="822713" indent="-316428" algn="l" defTabSz="506284" rtl="0" eaLnBrk="1" latinLnBrk="0" hangingPunct="1">
        <a:spcBef>
          <a:spcPct val="20000"/>
        </a:spcBef>
        <a:buFont typeface="Arial"/>
        <a:buChar char="–"/>
        <a:defRPr sz="3026" kern="1200">
          <a:solidFill>
            <a:schemeClr val="tx1"/>
          </a:solidFill>
          <a:latin typeface="+mn-lt"/>
          <a:ea typeface="+mn-ea"/>
          <a:cs typeface="+mn-cs"/>
        </a:defRPr>
      </a:lvl2pPr>
      <a:lvl3pPr marL="1265711" indent="-253142" algn="l" defTabSz="506284" rtl="0" eaLnBrk="1" latinLnBrk="0" hangingPunct="1">
        <a:spcBef>
          <a:spcPct val="20000"/>
        </a:spcBef>
        <a:buFont typeface="Arial"/>
        <a:buChar char="•"/>
        <a:defRPr sz="2635" kern="1200">
          <a:solidFill>
            <a:schemeClr val="tx1"/>
          </a:solidFill>
          <a:latin typeface="+mn-lt"/>
          <a:ea typeface="+mn-ea"/>
          <a:cs typeface="+mn-cs"/>
        </a:defRPr>
      </a:lvl3pPr>
      <a:lvl4pPr marL="1771994" indent="-253142" algn="l" defTabSz="506284" rtl="0" eaLnBrk="1" latinLnBrk="0" hangingPunct="1">
        <a:spcBef>
          <a:spcPct val="20000"/>
        </a:spcBef>
        <a:buFont typeface="Arial"/>
        <a:buChar char="–"/>
        <a:defRPr sz="2245" kern="1200">
          <a:solidFill>
            <a:schemeClr val="tx1"/>
          </a:solidFill>
          <a:latin typeface="+mn-lt"/>
          <a:ea typeface="+mn-ea"/>
          <a:cs typeface="+mn-cs"/>
        </a:defRPr>
      </a:lvl4pPr>
      <a:lvl5pPr marL="2278280" indent="-253142" algn="l" defTabSz="506284" rtl="0" eaLnBrk="1" latinLnBrk="0" hangingPunct="1">
        <a:spcBef>
          <a:spcPct val="20000"/>
        </a:spcBef>
        <a:buFont typeface="Arial"/>
        <a:buChar char="»"/>
        <a:defRPr sz="2245" kern="1200">
          <a:solidFill>
            <a:schemeClr val="tx1"/>
          </a:solidFill>
          <a:latin typeface="+mn-lt"/>
          <a:ea typeface="+mn-ea"/>
          <a:cs typeface="+mn-cs"/>
        </a:defRPr>
      </a:lvl5pPr>
      <a:lvl6pPr marL="2784564" indent="-253142" algn="l" defTabSz="506284" rtl="0" eaLnBrk="1" latinLnBrk="0" hangingPunct="1">
        <a:spcBef>
          <a:spcPct val="20000"/>
        </a:spcBef>
        <a:buFont typeface="Arial"/>
        <a:buChar char="•"/>
        <a:defRPr sz="2245" kern="1200">
          <a:solidFill>
            <a:schemeClr val="tx1"/>
          </a:solidFill>
          <a:latin typeface="+mn-lt"/>
          <a:ea typeface="+mn-ea"/>
          <a:cs typeface="+mn-cs"/>
        </a:defRPr>
      </a:lvl6pPr>
      <a:lvl7pPr marL="3290847" indent="-253142" algn="l" defTabSz="506284" rtl="0" eaLnBrk="1" latinLnBrk="0" hangingPunct="1">
        <a:spcBef>
          <a:spcPct val="20000"/>
        </a:spcBef>
        <a:buFont typeface="Arial"/>
        <a:buChar char="•"/>
        <a:defRPr sz="2245" kern="1200">
          <a:solidFill>
            <a:schemeClr val="tx1"/>
          </a:solidFill>
          <a:latin typeface="+mn-lt"/>
          <a:ea typeface="+mn-ea"/>
          <a:cs typeface="+mn-cs"/>
        </a:defRPr>
      </a:lvl7pPr>
      <a:lvl8pPr marL="3797132" indent="-253142" algn="l" defTabSz="506284" rtl="0" eaLnBrk="1" latinLnBrk="0" hangingPunct="1">
        <a:spcBef>
          <a:spcPct val="20000"/>
        </a:spcBef>
        <a:buFont typeface="Arial"/>
        <a:buChar char="•"/>
        <a:defRPr sz="2245" kern="1200">
          <a:solidFill>
            <a:schemeClr val="tx1"/>
          </a:solidFill>
          <a:latin typeface="+mn-lt"/>
          <a:ea typeface="+mn-ea"/>
          <a:cs typeface="+mn-cs"/>
        </a:defRPr>
      </a:lvl8pPr>
      <a:lvl9pPr marL="4303417" indent="-253142" algn="l" defTabSz="506284" rtl="0" eaLnBrk="1" latinLnBrk="0" hangingPunct="1">
        <a:spcBef>
          <a:spcPct val="20000"/>
        </a:spcBef>
        <a:buFont typeface="Arial"/>
        <a:buChar char="•"/>
        <a:defRPr sz="2245" kern="1200">
          <a:solidFill>
            <a:schemeClr val="tx1"/>
          </a:solidFill>
          <a:latin typeface="+mn-lt"/>
          <a:ea typeface="+mn-ea"/>
          <a:cs typeface="+mn-cs"/>
        </a:defRPr>
      </a:lvl9pPr>
    </p:bodyStyle>
    <p:otherStyle>
      <a:defPPr>
        <a:defRPr lang="en-US"/>
      </a:defPPr>
      <a:lvl1pPr marL="0" algn="l" defTabSz="506284" rtl="0" eaLnBrk="1" latinLnBrk="0" hangingPunct="1">
        <a:defRPr sz="2049" kern="1200">
          <a:solidFill>
            <a:schemeClr val="tx1"/>
          </a:solidFill>
          <a:latin typeface="+mn-lt"/>
          <a:ea typeface="+mn-ea"/>
          <a:cs typeface="+mn-cs"/>
        </a:defRPr>
      </a:lvl1pPr>
      <a:lvl2pPr marL="506284" algn="l" defTabSz="506284" rtl="0" eaLnBrk="1" latinLnBrk="0" hangingPunct="1">
        <a:defRPr sz="2049" kern="1200">
          <a:solidFill>
            <a:schemeClr val="tx1"/>
          </a:solidFill>
          <a:latin typeface="+mn-lt"/>
          <a:ea typeface="+mn-ea"/>
          <a:cs typeface="+mn-cs"/>
        </a:defRPr>
      </a:lvl2pPr>
      <a:lvl3pPr marL="1012569" algn="l" defTabSz="506284" rtl="0" eaLnBrk="1" latinLnBrk="0" hangingPunct="1">
        <a:defRPr sz="2049" kern="1200">
          <a:solidFill>
            <a:schemeClr val="tx1"/>
          </a:solidFill>
          <a:latin typeface="+mn-lt"/>
          <a:ea typeface="+mn-ea"/>
          <a:cs typeface="+mn-cs"/>
        </a:defRPr>
      </a:lvl3pPr>
      <a:lvl4pPr marL="1518853" algn="l" defTabSz="506284" rtl="0" eaLnBrk="1" latinLnBrk="0" hangingPunct="1">
        <a:defRPr sz="2049" kern="1200">
          <a:solidFill>
            <a:schemeClr val="tx1"/>
          </a:solidFill>
          <a:latin typeface="+mn-lt"/>
          <a:ea typeface="+mn-ea"/>
          <a:cs typeface="+mn-cs"/>
        </a:defRPr>
      </a:lvl4pPr>
      <a:lvl5pPr marL="2025138" algn="l" defTabSz="506284" rtl="0" eaLnBrk="1" latinLnBrk="0" hangingPunct="1">
        <a:defRPr sz="2049" kern="1200">
          <a:solidFill>
            <a:schemeClr val="tx1"/>
          </a:solidFill>
          <a:latin typeface="+mn-lt"/>
          <a:ea typeface="+mn-ea"/>
          <a:cs typeface="+mn-cs"/>
        </a:defRPr>
      </a:lvl5pPr>
      <a:lvl6pPr marL="2531422" algn="l" defTabSz="506284" rtl="0" eaLnBrk="1" latinLnBrk="0" hangingPunct="1">
        <a:defRPr sz="2049" kern="1200">
          <a:solidFill>
            <a:schemeClr val="tx1"/>
          </a:solidFill>
          <a:latin typeface="+mn-lt"/>
          <a:ea typeface="+mn-ea"/>
          <a:cs typeface="+mn-cs"/>
        </a:defRPr>
      </a:lvl6pPr>
      <a:lvl7pPr marL="3037706" algn="l" defTabSz="506284" rtl="0" eaLnBrk="1" latinLnBrk="0" hangingPunct="1">
        <a:defRPr sz="2049" kern="1200">
          <a:solidFill>
            <a:schemeClr val="tx1"/>
          </a:solidFill>
          <a:latin typeface="+mn-lt"/>
          <a:ea typeface="+mn-ea"/>
          <a:cs typeface="+mn-cs"/>
        </a:defRPr>
      </a:lvl7pPr>
      <a:lvl8pPr marL="3543990" algn="l" defTabSz="506284" rtl="0" eaLnBrk="1" latinLnBrk="0" hangingPunct="1">
        <a:defRPr sz="2049" kern="1200">
          <a:solidFill>
            <a:schemeClr val="tx1"/>
          </a:solidFill>
          <a:latin typeface="+mn-lt"/>
          <a:ea typeface="+mn-ea"/>
          <a:cs typeface="+mn-cs"/>
        </a:defRPr>
      </a:lvl8pPr>
      <a:lvl9pPr marL="4050274" algn="l" defTabSz="506284" rtl="0" eaLnBrk="1" latinLnBrk="0" hangingPunct="1">
        <a:defRPr sz="20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 Id="rId9" Type="http://schemas.openxmlformats.org/officeDocument/2006/relationships/hyperlink" Target="https://forms.office.com/Pages/ResponsePage.aspx?id=zV6K8xMoYkixG6wdVjyAb2N8TsdUkwFDvQ2D2ARsqdBUNUo1NDZBMUw2RFM0UTVTTFRWMVZPVFZGOC4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6870056D-8D34-B84D-87EB-6EAECC1261C7}"/>
              </a:ext>
            </a:extLst>
          </p:cNvPr>
          <p:cNvPicPr>
            <a:picLocks noChangeAspect="1"/>
          </p:cNvPicPr>
          <p:nvPr/>
        </p:nvPicPr>
        <p:blipFill rotWithShape="1">
          <a:blip r:embed="rId3" cstate="email">
            <a:duotone>
              <a:schemeClr val="accent2">
                <a:shade val="45000"/>
                <a:satMod val="135000"/>
              </a:schemeClr>
              <a:prstClr val="white"/>
            </a:duotone>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t="4351"/>
          <a:stretch/>
        </p:blipFill>
        <p:spPr>
          <a:xfrm>
            <a:off x="0" y="0"/>
            <a:ext cx="7589837" cy="10698163"/>
          </a:xfrm>
          <a:prstGeom prst="rect">
            <a:avLst/>
          </a:prstGeom>
        </p:spPr>
      </p:pic>
      <p:sp>
        <p:nvSpPr>
          <p:cNvPr id="23" name="Call to Action Box">
            <a:extLst>
              <a:ext uri="{FF2B5EF4-FFF2-40B4-BE49-F238E27FC236}">
                <a16:creationId xmlns:a16="http://schemas.microsoft.com/office/drawing/2014/main" id="{7E49F8F7-2245-FA4F-9DC9-4D42ED329829}"/>
              </a:ext>
            </a:extLst>
          </p:cNvPr>
          <p:cNvSpPr/>
          <p:nvPr/>
        </p:nvSpPr>
        <p:spPr>
          <a:xfrm>
            <a:off x="0" y="0"/>
            <a:ext cx="4969382" cy="1069816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Headline Text ">
            <a:extLst>
              <a:ext uri="{FF2B5EF4-FFF2-40B4-BE49-F238E27FC236}">
                <a16:creationId xmlns:a16="http://schemas.microsoft.com/office/drawing/2014/main" id="{29E013A1-96D1-E34E-B2CF-C2BE4D29F967}"/>
              </a:ext>
            </a:extLst>
          </p:cNvPr>
          <p:cNvSpPr txBox="1">
            <a:spLocks/>
          </p:cNvSpPr>
          <p:nvPr/>
        </p:nvSpPr>
        <p:spPr>
          <a:xfrm>
            <a:off x="270055" y="494958"/>
            <a:ext cx="4808993" cy="1084114"/>
          </a:xfrm>
          <a:prstGeom prst="rect">
            <a:avLst/>
          </a:prstGeom>
        </p:spPr>
        <p:txBody>
          <a:bodyPr lIns="64841" tIns="32420" rIns="64841" bIns="32420" anchor="t">
            <a:noAutofit/>
          </a:bodyPr>
          <a:lstStyle>
            <a:lvl1pPr marL="0" indent="0" algn="l" defTabSz="518731" rtl="0" eaLnBrk="1" latinLnBrk="0" hangingPunct="1">
              <a:spcBef>
                <a:spcPct val="20000"/>
              </a:spcBef>
              <a:buFont typeface="Arial"/>
              <a:buNone/>
              <a:defRPr lang="en-US" sz="2800" b="1" kern="1200" spc="-150" dirty="0">
                <a:solidFill>
                  <a:srgbClr val="58595B"/>
                </a:solidFill>
                <a:latin typeface="Arial" panose="020B0604020202020204" pitchFamily="34" charset="0"/>
                <a:ea typeface="+mn-ea"/>
                <a:cs typeface="Arial" panose="020B0604020202020204" pitchFamily="34" charset="0"/>
              </a:defRPr>
            </a:lvl1pPr>
            <a:lvl2pPr marL="842939" indent="-324207" algn="l" defTabSz="518731" rtl="0" eaLnBrk="1" latinLnBrk="0" hangingPunct="1">
              <a:spcBef>
                <a:spcPct val="20000"/>
              </a:spcBef>
              <a:buFont typeface="Arial"/>
              <a:buChar char="–"/>
              <a:defRPr sz="3100" kern="1200">
                <a:solidFill>
                  <a:schemeClr val="tx1"/>
                </a:solidFill>
                <a:latin typeface="+mn-lt"/>
                <a:ea typeface="+mn-ea"/>
                <a:cs typeface="+mn-cs"/>
              </a:defRPr>
            </a:lvl2pPr>
            <a:lvl3pPr marL="1296828" indent="-259366" algn="l" defTabSz="518731" rtl="0" eaLnBrk="1" latinLnBrk="0" hangingPunct="1">
              <a:spcBef>
                <a:spcPct val="20000"/>
              </a:spcBef>
              <a:buFont typeface="Arial"/>
              <a:buChar char="•"/>
              <a:defRPr sz="2700" kern="1200">
                <a:solidFill>
                  <a:schemeClr val="tx1"/>
                </a:solidFill>
                <a:latin typeface="+mn-lt"/>
                <a:ea typeface="+mn-ea"/>
                <a:cs typeface="+mn-cs"/>
              </a:defRPr>
            </a:lvl3pPr>
            <a:lvl4pPr marL="1815558" indent="-259366" algn="l" defTabSz="518731" rtl="0" eaLnBrk="1" latinLnBrk="0" hangingPunct="1">
              <a:spcBef>
                <a:spcPct val="20000"/>
              </a:spcBef>
              <a:buFont typeface="Arial"/>
              <a:buChar char="–"/>
              <a:defRPr sz="2300" kern="1200">
                <a:solidFill>
                  <a:schemeClr val="tx1"/>
                </a:solidFill>
                <a:latin typeface="+mn-lt"/>
                <a:ea typeface="+mn-ea"/>
                <a:cs typeface="+mn-cs"/>
              </a:defRPr>
            </a:lvl4pPr>
            <a:lvl5pPr marL="2334291" indent="-259366" algn="l" defTabSz="518731" rtl="0" eaLnBrk="1" latinLnBrk="0" hangingPunct="1">
              <a:spcBef>
                <a:spcPct val="20000"/>
              </a:spcBef>
              <a:buFont typeface="Arial"/>
              <a:buChar char="»"/>
              <a:defRPr sz="2300" kern="1200">
                <a:solidFill>
                  <a:schemeClr val="tx1"/>
                </a:solidFill>
                <a:latin typeface="+mn-lt"/>
                <a:ea typeface="+mn-ea"/>
                <a:cs typeface="+mn-cs"/>
              </a:defRPr>
            </a:lvl5pPr>
            <a:lvl6pPr marL="2853022" indent="-259366" algn="l" defTabSz="518731" rtl="0" eaLnBrk="1" latinLnBrk="0" hangingPunct="1">
              <a:spcBef>
                <a:spcPct val="20000"/>
              </a:spcBef>
              <a:buFont typeface="Arial"/>
              <a:buChar char="•"/>
              <a:defRPr sz="2300" kern="1200">
                <a:solidFill>
                  <a:schemeClr val="tx1"/>
                </a:solidFill>
                <a:latin typeface="+mn-lt"/>
                <a:ea typeface="+mn-ea"/>
                <a:cs typeface="+mn-cs"/>
              </a:defRPr>
            </a:lvl6pPr>
            <a:lvl7pPr marL="3371752" indent="-259366" algn="l" defTabSz="518731" rtl="0" eaLnBrk="1" latinLnBrk="0" hangingPunct="1">
              <a:spcBef>
                <a:spcPct val="20000"/>
              </a:spcBef>
              <a:buFont typeface="Arial"/>
              <a:buChar char="•"/>
              <a:defRPr sz="2300" kern="1200">
                <a:solidFill>
                  <a:schemeClr val="tx1"/>
                </a:solidFill>
                <a:latin typeface="+mn-lt"/>
                <a:ea typeface="+mn-ea"/>
                <a:cs typeface="+mn-cs"/>
              </a:defRPr>
            </a:lvl7pPr>
            <a:lvl8pPr marL="3890483" indent="-259366" algn="l" defTabSz="518731" rtl="0" eaLnBrk="1" latinLnBrk="0" hangingPunct="1">
              <a:spcBef>
                <a:spcPct val="20000"/>
              </a:spcBef>
              <a:buFont typeface="Arial"/>
              <a:buChar char="•"/>
              <a:defRPr sz="2300" kern="1200">
                <a:solidFill>
                  <a:schemeClr val="tx1"/>
                </a:solidFill>
                <a:latin typeface="+mn-lt"/>
                <a:ea typeface="+mn-ea"/>
                <a:cs typeface="+mn-cs"/>
              </a:defRPr>
            </a:lvl8pPr>
            <a:lvl9pPr marL="4409215" indent="-259366" algn="l" defTabSz="518731" rtl="0" eaLnBrk="1" latinLnBrk="0" hangingPunct="1">
              <a:spcBef>
                <a:spcPct val="20000"/>
              </a:spcBef>
              <a:buFont typeface="Arial"/>
              <a:buChar char="•"/>
              <a:defRPr sz="2300" kern="1200">
                <a:solidFill>
                  <a:schemeClr val="tx1"/>
                </a:solidFill>
                <a:latin typeface="+mn-lt"/>
                <a:ea typeface="+mn-ea"/>
                <a:cs typeface="+mn-cs"/>
              </a:defRPr>
            </a:lvl9pPr>
          </a:lstStyle>
          <a:p>
            <a:pPr>
              <a:spcBef>
                <a:spcPts val="0"/>
              </a:spcBef>
            </a:pPr>
            <a:endParaRPr lang="en-US" dirty="0">
              <a:solidFill>
                <a:schemeClr val="bg1"/>
              </a:solidFill>
            </a:endParaRPr>
          </a:p>
        </p:txBody>
      </p:sp>
      <p:sp>
        <p:nvSpPr>
          <p:cNvPr id="14" name="Content Placeholder 5">
            <a:extLst>
              <a:ext uri="{FF2B5EF4-FFF2-40B4-BE49-F238E27FC236}">
                <a16:creationId xmlns:a16="http://schemas.microsoft.com/office/drawing/2014/main" id="{07E53F04-982F-4EA6-A7A2-827EAEEE1149}"/>
              </a:ext>
            </a:extLst>
          </p:cNvPr>
          <p:cNvSpPr txBox="1">
            <a:spLocks/>
          </p:cNvSpPr>
          <p:nvPr/>
        </p:nvSpPr>
        <p:spPr>
          <a:xfrm>
            <a:off x="27917" y="1037015"/>
            <a:ext cx="4969382" cy="1112696"/>
          </a:xfrm>
          <a:prstGeom prst="rect">
            <a:avLst/>
          </a:prstGeom>
        </p:spPr>
        <p:txBody>
          <a:bodyPr/>
          <a:lstStyle>
            <a:lvl1pPr marL="379714" indent="-379714" algn="l" defTabSz="506284" rtl="0" eaLnBrk="1" latinLnBrk="0" hangingPunct="1">
              <a:spcBef>
                <a:spcPct val="20000"/>
              </a:spcBef>
              <a:buFont typeface="Arial"/>
              <a:buChar char="•"/>
              <a:defRPr sz="3416" kern="1200">
                <a:solidFill>
                  <a:schemeClr val="tx1"/>
                </a:solidFill>
                <a:latin typeface="+mn-lt"/>
                <a:ea typeface="+mn-ea"/>
                <a:cs typeface="+mn-cs"/>
              </a:defRPr>
            </a:lvl1pPr>
            <a:lvl2pPr marL="822713" indent="-316428" algn="l" defTabSz="506284" rtl="0" eaLnBrk="1" latinLnBrk="0" hangingPunct="1">
              <a:spcBef>
                <a:spcPct val="20000"/>
              </a:spcBef>
              <a:buFont typeface="Arial"/>
              <a:buChar char="–"/>
              <a:defRPr sz="3026" kern="1200">
                <a:solidFill>
                  <a:schemeClr val="tx1"/>
                </a:solidFill>
                <a:latin typeface="+mn-lt"/>
                <a:ea typeface="+mn-ea"/>
                <a:cs typeface="+mn-cs"/>
              </a:defRPr>
            </a:lvl2pPr>
            <a:lvl3pPr marL="1265711" indent="-253142" algn="l" defTabSz="506284" rtl="0" eaLnBrk="1" latinLnBrk="0" hangingPunct="1">
              <a:spcBef>
                <a:spcPct val="20000"/>
              </a:spcBef>
              <a:buFont typeface="Arial"/>
              <a:buChar char="•"/>
              <a:defRPr sz="2635" kern="1200">
                <a:solidFill>
                  <a:schemeClr val="tx1"/>
                </a:solidFill>
                <a:latin typeface="+mn-lt"/>
                <a:ea typeface="+mn-ea"/>
                <a:cs typeface="+mn-cs"/>
              </a:defRPr>
            </a:lvl3pPr>
            <a:lvl4pPr marL="1771994" indent="-253142" algn="l" defTabSz="506284" rtl="0" eaLnBrk="1" latinLnBrk="0" hangingPunct="1">
              <a:spcBef>
                <a:spcPct val="20000"/>
              </a:spcBef>
              <a:buFont typeface="Arial"/>
              <a:buChar char="–"/>
              <a:defRPr sz="2245" kern="1200">
                <a:solidFill>
                  <a:schemeClr val="tx1"/>
                </a:solidFill>
                <a:latin typeface="+mn-lt"/>
                <a:ea typeface="+mn-ea"/>
                <a:cs typeface="+mn-cs"/>
              </a:defRPr>
            </a:lvl4pPr>
            <a:lvl5pPr marL="2278280" indent="-253142" algn="l" defTabSz="506284" rtl="0" eaLnBrk="1" latinLnBrk="0" hangingPunct="1">
              <a:spcBef>
                <a:spcPct val="20000"/>
              </a:spcBef>
              <a:buFont typeface="Arial"/>
              <a:buChar char="»"/>
              <a:defRPr sz="2245" kern="1200">
                <a:solidFill>
                  <a:schemeClr val="tx1"/>
                </a:solidFill>
                <a:latin typeface="+mn-lt"/>
                <a:ea typeface="+mn-ea"/>
                <a:cs typeface="+mn-cs"/>
              </a:defRPr>
            </a:lvl5pPr>
            <a:lvl6pPr marL="2784564" indent="-253142" algn="l" defTabSz="506284" rtl="0" eaLnBrk="1" latinLnBrk="0" hangingPunct="1">
              <a:spcBef>
                <a:spcPct val="20000"/>
              </a:spcBef>
              <a:buFont typeface="Arial"/>
              <a:buChar char="•"/>
              <a:defRPr sz="2245" kern="1200">
                <a:solidFill>
                  <a:schemeClr val="tx1"/>
                </a:solidFill>
                <a:latin typeface="+mn-lt"/>
                <a:ea typeface="+mn-ea"/>
                <a:cs typeface="+mn-cs"/>
              </a:defRPr>
            </a:lvl6pPr>
            <a:lvl7pPr marL="3290847" indent="-253142" algn="l" defTabSz="506284" rtl="0" eaLnBrk="1" latinLnBrk="0" hangingPunct="1">
              <a:spcBef>
                <a:spcPct val="20000"/>
              </a:spcBef>
              <a:buFont typeface="Arial"/>
              <a:buChar char="•"/>
              <a:defRPr sz="2245" kern="1200">
                <a:solidFill>
                  <a:schemeClr val="tx1"/>
                </a:solidFill>
                <a:latin typeface="+mn-lt"/>
                <a:ea typeface="+mn-ea"/>
                <a:cs typeface="+mn-cs"/>
              </a:defRPr>
            </a:lvl7pPr>
            <a:lvl8pPr marL="3797132" indent="-253142" algn="l" defTabSz="506284" rtl="0" eaLnBrk="1" latinLnBrk="0" hangingPunct="1">
              <a:spcBef>
                <a:spcPct val="20000"/>
              </a:spcBef>
              <a:buFont typeface="Arial"/>
              <a:buChar char="•"/>
              <a:defRPr sz="2245" kern="1200">
                <a:solidFill>
                  <a:schemeClr val="tx1"/>
                </a:solidFill>
                <a:latin typeface="+mn-lt"/>
                <a:ea typeface="+mn-ea"/>
                <a:cs typeface="+mn-cs"/>
              </a:defRPr>
            </a:lvl8pPr>
            <a:lvl9pPr marL="4303417" indent="-253142" algn="l" defTabSz="506284" rtl="0" eaLnBrk="1" latinLnBrk="0" hangingPunct="1">
              <a:spcBef>
                <a:spcPct val="20000"/>
              </a:spcBef>
              <a:buFont typeface="Arial"/>
              <a:buChar char="•"/>
              <a:defRPr sz="2245" kern="1200">
                <a:solidFill>
                  <a:schemeClr val="tx1"/>
                </a:solidFill>
                <a:latin typeface="+mn-lt"/>
                <a:ea typeface="+mn-ea"/>
                <a:cs typeface="+mn-cs"/>
              </a:defRPr>
            </a:lvl9pPr>
          </a:lstStyle>
          <a:p>
            <a:pPr marL="0" indent="0">
              <a:buNone/>
            </a:pPr>
            <a:r>
              <a:rPr lang="ja-JP" altLang="en-US" sz="1200" b="1"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rPr>
              <a:t>今般</a:t>
            </a:r>
            <a:r>
              <a:rPr lang="en-US" altLang="ja-JP" sz="1200" b="1" dirty="0">
                <a:solidFill>
                  <a:schemeClr val="tx1">
                    <a:lumMod val="50000"/>
                  </a:schemeClr>
                </a:solidFill>
                <a:latin typeface="Calibri" panose="020F0502020204030204" pitchFamily="34" charset="0"/>
                <a:cs typeface="Calibri" panose="020F0502020204030204" pitchFamily="34" charset="0"/>
              </a:rPr>
              <a:t>IEEE Women in Engineering (WIE) </a:t>
            </a:r>
            <a:r>
              <a:rPr lang="ja-JP" altLang="en-US" sz="1200" b="1"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rPr>
              <a:t>四国・広島・福岡設立を記念して、</a:t>
            </a:r>
            <a:endParaRPr lang="en-US" altLang="ja-JP" sz="1200" b="1"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b="1"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rPr>
              <a:t>オンラインイベントを開催します。</a:t>
            </a:r>
            <a:r>
              <a:rPr lang="en-US" altLang="ja-JP" sz="1200" b="1" dirty="0">
                <a:solidFill>
                  <a:schemeClr val="tx1">
                    <a:lumMod val="50000"/>
                  </a:schemeClr>
                </a:solidFill>
                <a:latin typeface="+mj-lt"/>
                <a:ea typeface="HGPｺﾞｼｯｸM" panose="020B0600000000000000" pitchFamily="50" charset="-128"/>
                <a:cs typeface="Calibri" panose="020F0502020204030204" pitchFamily="34" charset="0"/>
              </a:rPr>
              <a:t>WIE</a:t>
            </a:r>
            <a:r>
              <a:rPr lang="ja-JP" altLang="en-US" sz="1200" b="1" dirty="0">
                <a:solidFill>
                  <a:schemeClr val="tx1">
                    <a:lumMod val="50000"/>
                  </a:schemeClr>
                </a:solidFill>
                <a:latin typeface="+mj-lt"/>
                <a:ea typeface="HGPｺﾞｼｯｸM" panose="020B0600000000000000" pitchFamily="50" charset="-128"/>
                <a:cs typeface="Calibri" panose="020F0502020204030204" pitchFamily="34" charset="0"/>
              </a:rPr>
              <a:t>は工学分野で活躍する女性エンジニア・研究者・学生の皆さんを応援し、多様性に富んだ環境の中で女性と男性が</a:t>
            </a:r>
            <a:endParaRPr lang="en-US" altLang="ja-JP" sz="1200" b="1"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r>
              <a:rPr lang="ja-JP" altLang="en-US" sz="1200" b="1" dirty="0">
                <a:solidFill>
                  <a:schemeClr val="tx1">
                    <a:lumMod val="50000"/>
                  </a:schemeClr>
                </a:solidFill>
                <a:latin typeface="+mj-lt"/>
                <a:ea typeface="HGPｺﾞｼｯｸM" panose="020B0600000000000000" pitchFamily="50" charset="-128"/>
                <a:cs typeface="Calibri" panose="020F0502020204030204" pitchFamily="34" charset="0"/>
              </a:rPr>
              <a:t>協力してイノベーションを起こすことを目標としています。ぜひ皆様お誘い</a:t>
            </a:r>
            <a:endParaRPr lang="en-US" altLang="ja-JP" sz="1200" b="1"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r>
              <a:rPr lang="ja-JP" altLang="en-US" sz="1200" b="1" dirty="0">
                <a:solidFill>
                  <a:schemeClr val="tx1">
                    <a:lumMod val="50000"/>
                  </a:schemeClr>
                </a:solidFill>
                <a:latin typeface="+mj-lt"/>
                <a:ea typeface="HGPｺﾞｼｯｸM" panose="020B0600000000000000" pitchFamily="50" charset="-128"/>
                <a:cs typeface="Calibri" panose="020F0502020204030204" pitchFamily="34" charset="0"/>
              </a:rPr>
              <a:t>あわせの上、奮ってご参加ください。</a:t>
            </a:r>
            <a:endParaRPr lang="en-US" altLang="ja-JP" sz="1200" b="1"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endParaRPr lang="en-US" altLang="ja-JP" sz="1600"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endParaRPr lang="en-US" altLang="ja-JP" sz="1600"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endParaRPr lang="ja-JP" altLang="ja-JP" sz="1600"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endParaRPr>
          </a:p>
        </p:txBody>
      </p:sp>
      <p:sp>
        <p:nvSpPr>
          <p:cNvPr id="4" name="テキスト ボックス 3">
            <a:extLst>
              <a:ext uri="{FF2B5EF4-FFF2-40B4-BE49-F238E27FC236}">
                <a16:creationId xmlns:a16="http://schemas.microsoft.com/office/drawing/2014/main" id="{12DFFFB1-5988-47BA-BF8B-08C65582C087}"/>
              </a:ext>
            </a:extLst>
          </p:cNvPr>
          <p:cNvSpPr txBox="1"/>
          <p:nvPr/>
        </p:nvSpPr>
        <p:spPr>
          <a:xfrm>
            <a:off x="311246" y="74122"/>
            <a:ext cx="4376228" cy="892552"/>
          </a:xfrm>
          <a:prstGeom prst="rect">
            <a:avLst/>
          </a:prstGeom>
          <a:noFill/>
        </p:spPr>
        <p:txBody>
          <a:bodyPr wrap="square" rtlCol="0">
            <a:spAutoFit/>
          </a:bodyPr>
          <a:lstStyle/>
          <a:p>
            <a:r>
              <a:rPr kumimoji="1" lang="en-US" altLang="ja-JP" sz="2400" i="1"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IEEE WIE </a:t>
            </a:r>
            <a:r>
              <a:rPr kumimoji="1" lang="ja-JP" altLang="en-US" sz="2400" i="1"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四国・福岡・広島</a:t>
            </a:r>
            <a:endParaRPr kumimoji="1" lang="en-US" altLang="ja-JP" sz="2400" i="1"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r>
              <a:rPr kumimoji="1" lang="ja-JP" altLang="en-US" sz="2800" b="1"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設立記念イベント</a:t>
            </a:r>
          </a:p>
        </p:txBody>
      </p:sp>
      <p:pic>
        <p:nvPicPr>
          <p:cNvPr id="6" name="図 5" descr="図形&#10;&#10;自動的に生成された説明">
            <a:extLst>
              <a:ext uri="{FF2B5EF4-FFF2-40B4-BE49-F238E27FC236}">
                <a16:creationId xmlns:a16="http://schemas.microsoft.com/office/drawing/2014/main" id="{3D263A6D-E341-4678-A3A9-852311E085B1}"/>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265327" y="8710970"/>
            <a:ext cx="2000625" cy="1569721"/>
          </a:xfrm>
          <a:prstGeom prst="rect">
            <a:avLst/>
          </a:prstGeom>
        </p:spPr>
      </p:pic>
      <p:sp>
        <p:nvSpPr>
          <p:cNvPr id="9" name="Content Placeholder 5">
            <a:extLst>
              <a:ext uri="{FF2B5EF4-FFF2-40B4-BE49-F238E27FC236}">
                <a16:creationId xmlns:a16="http://schemas.microsoft.com/office/drawing/2014/main" id="{E1DC87EA-C98B-462F-A6E5-27BFF8640B55}"/>
              </a:ext>
            </a:extLst>
          </p:cNvPr>
          <p:cNvSpPr txBox="1">
            <a:spLocks/>
          </p:cNvSpPr>
          <p:nvPr/>
        </p:nvSpPr>
        <p:spPr>
          <a:xfrm>
            <a:off x="120393" y="2691767"/>
            <a:ext cx="4784431" cy="2002211"/>
          </a:xfrm>
          <a:prstGeom prst="rect">
            <a:avLst/>
          </a:prstGeom>
        </p:spPr>
        <p:txBody>
          <a:bodyPr/>
          <a:lstStyle>
            <a:lvl1pPr marL="379714" indent="-379714" algn="l" defTabSz="506284" rtl="0" eaLnBrk="1" latinLnBrk="0" hangingPunct="1">
              <a:spcBef>
                <a:spcPct val="20000"/>
              </a:spcBef>
              <a:buFont typeface="Arial"/>
              <a:buChar char="•"/>
              <a:defRPr sz="3416" kern="1200">
                <a:solidFill>
                  <a:schemeClr val="tx1"/>
                </a:solidFill>
                <a:latin typeface="+mn-lt"/>
                <a:ea typeface="+mn-ea"/>
                <a:cs typeface="+mn-cs"/>
              </a:defRPr>
            </a:lvl1pPr>
            <a:lvl2pPr marL="822713" indent="-316428" algn="l" defTabSz="506284" rtl="0" eaLnBrk="1" latinLnBrk="0" hangingPunct="1">
              <a:spcBef>
                <a:spcPct val="20000"/>
              </a:spcBef>
              <a:buFont typeface="Arial"/>
              <a:buChar char="–"/>
              <a:defRPr sz="3026" kern="1200">
                <a:solidFill>
                  <a:schemeClr val="tx1"/>
                </a:solidFill>
                <a:latin typeface="+mn-lt"/>
                <a:ea typeface="+mn-ea"/>
                <a:cs typeface="+mn-cs"/>
              </a:defRPr>
            </a:lvl2pPr>
            <a:lvl3pPr marL="1265711" indent="-253142" algn="l" defTabSz="506284" rtl="0" eaLnBrk="1" latinLnBrk="0" hangingPunct="1">
              <a:spcBef>
                <a:spcPct val="20000"/>
              </a:spcBef>
              <a:buFont typeface="Arial"/>
              <a:buChar char="•"/>
              <a:defRPr sz="2635" kern="1200">
                <a:solidFill>
                  <a:schemeClr val="tx1"/>
                </a:solidFill>
                <a:latin typeface="+mn-lt"/>
                <a:ea typeface="+mn-ea"/>
                <a:cs typeface="+mn-cs"/>
              </a:defRPr>
            </a:lvl3pPr>
            <a:lvl4pPr marL="1771994" indent="-253142" algn="l" defTabSz="506284" rtl="0" eaLnBrk="1" latinLnBrk="0" hangingPunct="1">
              <a:spcBef>
                <a:spcPct val="20000"/>
              </a:spcBef>
              <a:buFont typeface="Arial"/>
              <a:buChar char="–"/>
              <a:defRPr sz="2245" kern="1200">
                <a:solidFill>
                  <a:schemeClr val="tx1"/>
                </a:solidFill>
                <a:latin typeface="+mn-lt"/>
                <a:ea typeface="+mn-ea"/>
                <a:cs typeface="+mn-cs"/>
              </a:defRPr>
            </a:lvl4pPr>
            <a:lvl5pPr marL="2278280" indent="-253142" algn="l" defTabSz="506284" rtl="0" eaLnBrk="1" latinLnBrk="0" hangingPunct="1">
              <a:spcBef>
                <a:spcPct val="20000"/>
              </a:spcBef>
              <a:buFont typeface="Arial"/>
              <a:buChar char="»"/>
              <a:defRPr sz="2245" kern="1200">
                <a:solidFill>
                  <a:schemeClr val="tx1"/>
                </a:solidFill>
                <a:latin typeface="+mn-lt"/>
                <a:ea typeface="+mn-ea"/>
                <a:cs typeface="+mn-cs"/>
              </a:defRPr>
            </a:lvl5pPr>
            <a:lvl6pPr marL="2784564" indent="-253142" algn="l" defTabSz="506284" rtl="0" eaLnBrk="1" latinLnBrk="0" hangingPunct="1">
              <a:spcBef>
                <a:spcPct val="20000"/>
              </a:spcBef>
              <a:buFont typeface="Arial"/>
              <a:buChar char="•"/>
              <a:defRPr sz="2245" kern="1200">
                <a:solidFill>
                  <a:schemeClr val="tx1"/>
                </a:solidFill>
                <a:latin typeface="+mn-lt"/>
                <a:ea typeface="+mn-ea"/>
                <a:cs typeface="+mn-cs"/>
              </a:defRPr>
            </a:lvl6pPr>
            <a:lvl7pPr marL="3290847" indent="-253142" algn="l" defTabSz="506284" rtl="0" eaLnBrk="1" latinLnBrk="0" hangingPunct="1">
              <a:spcBef>
                <a:spcPct val="20000"/>
              </a:spcBef>
              <a:buFont typeface="Arial"/>
              <a:buChar char="•"/>
              <a:defRPr sz="2245" kern="1200">
                <a:solidFill>
                  <a:schemeClr val="tx1"/>
                </a:solidFill>
                <a:latin typeface="+mn-lt"/>
                <a:ea typeface="+mn-ea"/>
                <a:cs typeface="+mn-cs"/>
              </a:defRPr>
            </a:lvl7pPr>
            <a:lvl8pPr marL="3797132" indent="-253142" algn="l" defTabSz="506284" rtl="0" eaLnBrk="1" latinLnBrk="0" hangingPunct="1">
              <a:spcBef>
                <a:spcPct val="20000"/>
              </a:spcBef>
              <a:buFont typeface="Arial"/>
              <a:buChar char="•"/>
              <a:defRPr sz="2245" kern="1200">
                <a:solidFill>
                  <a:schemeClr val="tx1"/>
                </a:solidFill>
                <a:latin typeface="+mn-lt"/>
                <a:ea typeface="+mn-ea"/>
                <a:cs typeface="+mn-cs"/>
              </a:defRPr>
            </a:lvl8pPr>
            <a:lvl9pPr marL="4303417" indent="-253142" algn="l" defTabSz="506284" rtl="0" eaLnBrk="1" latinLnBrk="0" hangingPunct="1">
              <a:spcBef>
                <a:spcPct val="20000"/>
              </a:spcBef>
              <a:buFont typeface="Arial"/>
              <a:buChar char="•"/>
              <a:defRPr sz="2245" kern="1200">
                <a:solidFill>
                  <a:schemeClr val="tx1"/>
                </a:solidFill>
                <a:latin typeface="+mn-lt"/>
                <a:ea typeface="+mn-ea"/>
                <a:cs typeface="+mn-cs"/>
              </a:defRPr>
            </a:lvl9pPr>
          </a:lstStyle>
          <a:p>
            <a:pPr marL="0" indent="0">
              <a:buNone/>
            </a:pP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日時：</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2020</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年</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11</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月</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21</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日（土）</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13</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00-15</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30</a:t>
            </a:r>
          </a:p>
          <a:p>
            <a:pPr marL="0" indent="0">
              <a:buNone/>
            </a:pP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開催方法：オンライン</a:t>
            </a:r>
            <a:endPar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対象：学部生・大学院生・技術者 ・研究者（分野・性別・年代問わず、</a:t>
            </a:r>
            <a:endPar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どなたでもご参加いただけます）</a:t>
            </a:r>
            <a:endPar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定員： </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60</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名程度</a:t>
            </a:r>
          </a:p>
          <a:p>
            <a:pPr marL="0" indent="0">
              <a:buNone/>
            </a:pP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申込：下記よりお申し込みください</a:t>
            </a:r>
            <a:endPar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endPar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						</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締切：</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11</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月</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19</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日</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a:t>
            </a:r>
            <a:r>
              <a:rPr lang="ja-JP" altLang="en-US"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木</a:t>
            </a:r>
            <a:r>
              <a:rPr lang="en-US" altLang="ja-JP" sz="1200" b="1" dirty="0">
                <a:solidFill>
                  <a:schemeClr val="bg1"/>
                </a:solidFill>
                <a:latin typeface="HGPｺﾞｼｯｸM" panose="020B0600000000000000" pitchFamily="50" charset="-128"/>
                <a:ea typeface="HGPｺﾞｼｯｸM" panose="020B0600000000000000" pitchFamily="50" charset="-128"/>
                <a:cs typeface="Calibri" panose="020F0502020204030204" pitchFamily="34" charset="0"/>
              </a:rPr>
              <a:t>)</a:t>
            </a:r>
          </a:p>
          <a:p>
            <a:pPr marL="0" indent="0">
              <a:buNone/>
            </a:pPr>
            <a:endParaRPr lang="en-US" altLang="ja-JP" sz="1600"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endParaRPr lang="en-US" altLang="ja-JP" sz="1600"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endParaRPr lang="ja-JP" altLang="ja-JP" sz="1600"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endParaRPr>
          </a:p>
        </p:txBody>
      </p:sp>
      <p:sp>
        <p:nvSpPr>
          <p:cNvPr id="11" name="Content Placeholder 5">
            <a:extLst>
              <a:ext uri="{FF2B5EF4-FFF2-40B4-BE49-F238E27FC236}">
                <a16:creationId xmlns:a16="http://schemas.microsoft.com/office/drawing/2014/main" id="{BAD84F58-8273-4AE3-BF51-FE7AE1053D93}"/>
              </a:ext>
            </a:extLst>
          </p:cNvPr>
          <p:cNvSpPr txBox="1">
            <a:spLocks/>
          </p:cNvSpPr>
          <p:nvPr/>
        </p:nvSpPr>
        <p:spPr>
          <a:xfrm>
            <a:off x="157011" y="10104120"/>
            <a:ext cx="5108316" cy="413872"/>
          </a:xfrm>
          <a:prstGeom prst="rect">
            <a:avLst/>
          </a:prstGeom>
        </p:spPr>
        <p:txBody>
          <a:bodyPr/>
          <a:lstStyle>
            <a:lvl1pPr marL="379714" indent="-379714" algn="l" defTabSz="506284" rtl="0" eaLnBrk="1" latinLnBrk="0" hangingPunct="1">
              <a:spcBef>
                <a:spcPct val="20000"/>
              </a:spcBef>
              <a:buFont typeface="Arial"/>
              <a:buChar char="•"/>
              <a:defRPr sz="3416" kern="1200">
                <a:solidFill>
                  <a:schemeClr val="tx1"/>
                </a:solidFill>
                <a:latin typeface="+mn-lt"/>
                <a:ea typeface="+mn-ea"/>
                <a:cs typeface="+mn-cs"/>
              </a:defRPr>
            </a:lvl1pPr>
            <a:lvl2pPr marL="822713" indent="-316428" algn="l" defTabSz="506284" rtl="0" eaLnBrk="1" latinLnBrk="0" hangingPunct="1">
              <a:spcBef>
                <a:spcPct val="20000"/>
              </a:spcBef>
              <a:buFont typeface="Arial"/>
              <a:buChar char="–"/>
              <a:defRPr sz="3026" kern="1200">
                <a:solidFill>
                  <a:schemeClr val="tx1"/>
                </a:solidFill>
                <a:latin typeface="+mn-lt"/>
                <a:ea typeface="+mn-ea"/>
                <a:cs typeface="+mn-cs"/>
              </a:defRPr>
            </a:lvl2pPr>
            <a:lvl3pPr marL="1265711" indent="-253142" algn="l" defTabSz="506284" rtl="0" eaLnBrk="1" latinLnBrk="0" hangingPunct="1">
              <a:spcBef>
                <a:spcPct val="20000"/>
              </a:spcBef>
              <a:buFont typeface="Arial"/>
              <a:buChar char="•"/>
              <a:defRPr sz="2635" kern="1200">
                <a:solidFill>
                  <a:schemeClr val="tx1"/>
                </a:solidFill>
                <a:latin typeface="+mn-lt"/>
                <a:ea typeface="+mn-ea"/>
                <a:cs typeface="+mn-cs"/>
              </a:defRPr>
            </a:lvl3pPr>
            <a:lvl4pPr marL="1771994" indent="-253142" algn="l" defTabSz="506284" rtl="0" eaLnBrk="1" latinLnBrk="0" hangingPunct="1">
              <a:spcBef>
                <a:spcPct val="20000"/>
              </a:spcBef>
              <a:buFont typeface="Arial"/>
              <a:buChar char="–"/>
              <a:defRPr sz="2245" kern="1200">
                <a:solidFill>
                  <a:schemeClr val="tx1"/>
                </a:solidFill>
                <a:latin typeface="+mn-lt"/>
                <a:ea typeface="+mn-ea"/>
                <a:cs typeface="+mn-cs"/>
              </a:defRPr>
            </a:lvl4pPr>
            <a:lvl5pPr marL="2278280" indent="-253142" algn="l" defTabSz="506284" rtl="0" eaLnBrk="1" latinLnBrk="0" hangingPunct="1">
              <a:spcBef>
                <a:spcPct val="20000"/>
              </a:spcBef>
              <a:buFont typeface="Arial"/>
              <a:buChar char="»"/>
              <a:defRPr sz="2245" kern="1200">
                <a:solidFill>
                  <a:schemeClr val="tx1"/>
                </a:solidFill>
                <a:latin typeface="+mn-lt"/>
                <a:ea typeface="+mn-ea"/>
                <a:cs typeface="+mn-cs"/>
              </a:defRPr>
            </a:lvl5pPr>
            <a:lvl6pPr marL="2784564" indent="-253142" algn="l" defTabSz="506284" rtl="0" eaLnBrk="1" latinLnBrk="0" hangingPunct="1">
              <a:spcBef>
                <a:spcPct val="20000"/>
              </a:spcBef>
              <a:buFont typeface="Arial"/>
              <a:buChar char="•"/>
              <a:defRPr sz="2245" kern="1200">
                <a:solidFill>
                  <a:schemeClr val="tx1"/>
                </a:solidFill>
                <a:latin typeface="+mn-lt"/>
                <a:ea typeface="+mn-ea"/>
                <a:cs typeface="+mn-cs"/>
              </a:defRPr>
            </a:lvl6pPr>
            <a:lvl7pPr marL="3290847" indent="-253142" algn="l" defTabSz="506284" rtl="0" eaLnBrk="1" latinLnBrk="0" hangingPunct="1">
              <a:spcBef>
                <a:spcPct val="20000"/>
              </a:spcBef>
              <a:buFont typeface="Arial"/>
              <a:buChar char="•"/>
              <a:defRPr sz="2245" kern="1200">
                <a:solidFill>
                  <a:schemeClr val="tx1"/>
                </a:solidFill>
                <a:latin typeface="+mn-lt"/>
                <a:ea typeface="+mn-ea"/>
                <a:cs typeface="+mn-cs"/>
              </a:defRPr>
            </a:lvl7pPr>
            <a:lvl8pPr marL="3797132" indent="-253142" algn="l" defTabSz="506284" rtl="0" eaLnBrk="1" latinLnBrk="0" hangingPunct="1">
              <a:spcBef>
                <a:spcPct val="20000"/>
              </a:spcBef>
              <a:buFont typeface="Arial"/>
              <a:buChar char="•"/>
              <a:defRPr sz="2245" kern="1200">
                <a:solidFill>
                  <a:schemeClr val="tx1"/>
                </a:solidFill>
                <a:latin typeface="+mn-lt"/>
                <a:ea typeface="+mn-ea"/>
                <a:cs typeface="+mn-cs"/>
              </a:defRPr>
            </a:lvl8pPr>
            <a:lvl9pPr marL="4303417" indent="-253142" algn="l" defTabSz="506284" rtl="0" eaLnBrk="1" latinLnBrk="0" hangingPunct="1">
              <a:spcBef>
                <a:spcPct val="20000"/>
              </a:spcBef>
              <a:buFont typeface="Arial"/>
              <a:buChar char="•"/>
              <a:defRPr sz="2245" kern="1200">
                <a:solidFill>
                  <a:schemeClr val="tx1"/>
                </a:solidFill>
                <a:latin typeface="+mn-lt"/>
                <a:ea typeface="+mn-ea"/>
                <a:cs typeface="+mn-cs"/>
              </a:defRPr>
            </a:lvl9pPr>
          </a:lstStyle>
          <a:p>
            <a:pPr marL="0" indent="0">
              <a:buNone/>
            </a:pPr>
            <a:r>
              <a:rPr lang="ja-JP" altLang="en-US" sz="1400" dirty="0">
                <a:latin typeface="HGPｺﾞｼｯｸM" panose="020B0600000000000000" pitchFamily="50" charset="-128"/>
                <a:ea typeface="HGPｺﾞｼｯｸM" panose="020B0600000000000000" pitchFamily="50" charset="-128"/>
                <a:cs typeface="Calibri" panose="020F0502020204030204" pitchFamily="34" charset="0"/>
              </a:rPr>
              <a:t>主催：</a:t>
            </a:r>
            <a:r>
              <a:rPr lang="en-US" altLang="ja-JP" sz="1400" dirty="0">
                <a:latin typeface="HGPｺﾞｼｯｸM" panose="020B0600000000000000" pitchFamily="50" charset="-128"/>
                <a:ea typeface="HGPｺﾞｼｯｸM" panose="020B0600000000000000" pitchFamily="50" charset="-128"/>
                <a:cs typeface="Calibri" panose="020F0502020204030204" pitchFamily="34" charset="0"/>
              </a:rPr>
              <a:t>WIE </a:t>
            </a:r>
            <a:r>
              <a:rPr lang="ja-JP" altLang="en-US" sz="1400" dirty="0">
                <a:latin typeface="HGPｺﾞｼｯｸM" panose="020B0600000000000000" pitchFamily="50" charset="-128"/>
                <a:ea typeface="HGPｺﾞｼｯｸM" panose="020B0600000000000000" pitchFamily="50" charset="-128"/>
                <a:cs typeface="Calibri" panose="020F0502020204030204" pitchFamily="34" charset="0"/>
              </a:rPr>
              <a:t>四国・広島・福岡</a:t>
            </a:r>
            <a:endParaRPr lang="en-US" altLang="ja-JP" sz="1400"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400" dirty="0">
                <a:latin typeface="HGPｺﾞｼｯｸM" panose="020B0600000000000000" pitchFamily="50" charset="-128"/>
                <a:ea typeface="HGPｺﾞｼｯｸM" panose="020B0600000000000000" pitchFamily="50" charset="-128"/>
                <a:cs typeface="Calibri" panose="020F0502020204030204" pitchFamily="34" charset="0"/>
              </a:rPr>
              <a:t>共催：</a:t>
            </a:r>
            <a:r>
              <a:rPr lang="en-US" altLang="ja-JP" sz="1400" dirty="0">
                <a:latin typeface="HGPｺﾞｼｯｸM" panose="020B0600000000000000" pitchFamily="50" charset="-128"/>
                <a:ea typeface="HGPｺﾞｼｯｸM" panose="020B0600000000000000" pitchFamily="50" charset="-128"/>
                <a:cs typeface="Calibri" panose="020F0502020204030204" pitchFamily="34" charset="0"/>
              </a:rPr>
              <a:t>IEEE </a:t>
            </a:r>
            <a:r>
              <a:rPr lang="ja-JP" altLang="en-US" sz="1400" dirty="0">
                <a:latin typeface="HGPｺﾞｼｯｸM" panose="020B0600000000000000" pitchFamily="50" charset="-128"/>
                <a:ea typeface="HGPｺﾞｼｯｸM" panose="020B0600000000000000" pitchFamily="50" charset="-128"/>
                <a:cs typeface="Calibri" panose="020F0502020204030204" pitchFamily="34" charset="0"/>
              </a:rPr>
              <a:t>四国・広島・福岡支部</a:t>
            </a:r>
            <a:endParaRPr lang="en-US" altLang="ja-JP" sz="1400"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endParaRPr lang="en-US" altLang="ja-JP" sz="1600"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endParaRPr lang="en-US" altLang="ja-JP" sz="1600" dirty="0">
              <a:solidFill>
                <a:schemeClr val="tx1">
                  <a:lumMod val="50000"/>
                </a:schemeClr>
              </a:solidFill>
              <a:latin typeface="+mj-lt"/>
              <a:ea typeface="HGPｺﾞｼｯｸM" panose="020B0600000000000000" pitchFamily="50" charset="-128"/>
              <a:cs typeface="Calibri" panose="020F0502020204030204" pitchFamily="34" charset="0"/>
            </a:endParaRPr>
          </a:p>
          <a:p>
            <a:pPr marL="0" indent="0">
              <a:buNone/>
            </a:pPr>
            <a:endParaRPr lang="ja-JP" altLang="ja-JP" sz="1600"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endParaRPr>
          </a:p>
        </p:txBody>
      </p:sp>
      <p:sp>
        <p:nvSpPr>
          <p:cNvPr id="2" name="四角形: 1 つの角を丸める 1">
            <a:extLst>
              <a:ext uri="{FF2B5EF4-FFF2-40B4-BE49-F238E27FC236}">
                <a16:creationId xmlns:a16="http://schemas.microsoft.com/office/drawing/2014/main" id="{959E887E-6744-483E-AD5E-FC47D0625161}"/>
              </a:ext>
            </a:extLst>
          </p:cNvPr>
          <p:cNvSpPr/>
          <p:nvPr/>
        </p:nvSpPr>
        <p:spPr>
          <a:xfrm>
            <a:off x="0" y="2269072"/>
            <a:ext cx="2072640" cy="335862"/>
          </a:xfrm>
          <a:prstGeom prst="round1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開催概要</a:t>
            </a:r>
          </a:p>
        </p:txBody>
      </p:sp>
      <p:sp>
        <p:nvSpPr>
          <p:cNvPr id="13" name="四角形: 1 つの角を丸める 12">
            <a:extLst>
              <a:ext uri="{FF2B5EF4-FFF2-40B4-BE49-F238E27FC236}">
                <a16:creationId xmlns:a16="http://schemas.microsoft.com/office/drawing/2014/main" id="{1657C6AD-1B80-4F67-BEB7-83A653512044}"/>
              </a:ext>
            </a:extLst>
          </p:cNvPr>
          <p:cNvSpPr/>
          <p:nvPr/>
        </p:nvSpPr>
        <p:spPr>
          <a:xfrm>
            <a:off x="0" y="4752623"/>
            <a:ext cx="2072640" cy="349456"/>
          </a:xfrm>
          <a:prstGeom prst="round1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スケジュール</a:t>
            </a:r>
          </a:p>
        </p:txBody>
      </p:sp>
      <p:sp>
        <p:nvSpPr>
          <p:cNvPr id="15" name="Content Placeholder 5">
            <a:extLst>
              <a:ext uri="{FF2B5EF4-FFF2-40B4-BE49-F238E27FC236}">
                <a16:creationId xmlns:a16="http://schemas.microsoft.com/office/drawing/2014/main" id="{C6286E18-F4D5-4345-829E-87C2A291B617}"/>
              </a:ext>
            </a:extLst>
          </p:cNvPr>
          <p:cNvSpPr txBox="1">
            <a:spLocks/>
          </p:cNvSpPr>
          <p:nvPr/>
        </p:nvSpPr>
        <p:spPr>
          <a:xfrm>
            <a:off x="157012" y="5114092"/>
            <a:ext cx="4627420" cy="4709177"/>
          </a:xfrm>
          <a:prstGeom prst="rect">
            <a:avLst/>
          </a:prstGeom>
          <a:solidFill>
            <a:schemeClr val="bg1"/>
          </a:solidFill>
        </p:spPr>
        <p:txBody>
          <a:bodyPr/>
          <a:lstStyle>
            <a:lvl1pPr marL="379714" indent="-379714" algn="l" defTabSz="506284" rtl="0" eaLnBrk="1" latinLnBrk="0" hangingPunct="1">
              <a:spcBef>
                <a:spcPct val="20000"/>
              </a:spcBef>
              <a:buFont typeface="Arial"/>
              <a:buChar char="•"/>
              <a:defRPr sz="3416" kern="1200">
                <a:solidFill>
                  <a:schemeClr val="tx1"/>
                </a:solidFill>
                <a:latin typeface="+mn-lt"/>
                <a:ea typeface="+mn-ea"/>
                <a:cs typeface="+mn-cs"/>
              </a:defRPr>
            </a:lvl1pPr>
            <a:lvl2pPr marL="822713" indent="-316428" algn="l" defTabSz="506284" rtl="0" eaLnBrk="1" latinLnBrk="0" hangingPunct="1">
              <a:spcBef>
                <a:spcPct val="20000"/>
              </a:spcBef>
              <a:buFont typeface="Arial"/>
              <a:buChar char="–"/>
              <a:defRPr sz="3026" kern="1200">
                <a:solidFill>
                  <a:schemeClr val="tx1"/>
                </a:solidFill>
                <a:latin typeface="+mn-lt"/>
                <a:ea typeface="+mn-ea"/>
                <a:cs typeface="+mn-cs"/>
              </a:defRPr>
            </a:lvl2pPr>
            <a:lvl3pPr marL="1265711" indent="-253142" algn="l" defTabSz="506284" rtl="0" eaLnBrk="1" latinLnBrk="0" hangingPunct="1">
              <a:spcBef>
                <a:spcPct val="20000"/>
              </a:spcBef>
              <a:buFont typeface="Arial"/>
              <a:buChar char="•"/>
              <a:defRPr sz="2635" kern="1200">
                <a:solidFill>
                  <a:schemeClr val="tx1"/>
                </a:solidFill>
                <a:latin typeface="+mn-lt"/>
                <a:ea typeface="+mn-ea"/>
                <a:cs typeface="+mn-cs"/>
              </a:defRPr>
            </a:lvl3pPr>
            <a:lvl4pPr marL="1771994" indent="-253142" algn="l" defTabSz="506284" rtl="0" eaLnBrk="1" latinLnBrk="0" hangingPunct="1">
              <a:spcBef>
                <a:spcPct val="20000"/>
              </a:spcBef>
              <a:buFont typeface="Arial"/>
              <a:buChar char="–"/>
              <a:defRPr sz="2245" kern="1200">
                <a:solidFill>
                  <a:schemeClr val="tx1"/>
                </a:solidFill>
                <a:latin typeface="+mn-lt"/>
                <a:ea typeface="+mn-ea"/>
                <a:cs typeface="+mn-cs"/>
              </a:defRPr>
            </a:lvl4pPr>
            <a:lvl5pPr marL="2278280" indent="-253142" algn="l" defTabSz="506284" rtl="0" eaLnBrk="1" latinLnBrk="0" hangingPunct="1">
              <a:spcBef>
                <a:spcPct val="20000"/>
              </a:spcBef>
              <a:buFont typeface="Arial"/>
              <a:buChar char="»"/>
              <a:defRPr sz="2245" kern="1200">
                <a:solidFill>
                  <a:schemeClr val="tx1"/>
                </a:solidFill>
                <a:latin typeface="+mn-lt"/>
                <a:ea typeface="+mn-ea"/>
                <a:cs typeface="+mn-cs"/>
              </a:defRPr>
            </a:lvl5pPr>
            <a:lvl6pPr marL="2784564" indent="-253142" algn="l" defTabSz="506284" rtl="0" eaLnBrk="1" latinLnBrk="0" hangingPunct="1">
              <a:spcBef>
                <a:spcPct val="20000"/>
              </a:spcBef>
              <a:buFont typeface="Arial"/>
              <a:buChar char="•"/>
              <a:defRPr sz="2245" kern="1200">
                <a:solidFill>
                  <a:schemeClr val="tx1"/>
                </a:solidFill>
                <a:latin typeface="+mn-lt"/>
                <a:ea typeface="+mn-ea"/>
                <a:cs typeface="+mn-cs"/>
              </a:defRPr>
            </a:lvl6pPr>
            <a:lvl7pPr marL="3290847" indent="-253142" algn="l" defTabSz="506284" rtl="0" eaLnBrk="1" latinLnBrk="0" hangingPunct="1">
              <a:spcBef>
                <a:spcPct val="20000"/>
              </a:spcBef>
              <a:buFont typeface="Arial"/>
              <a:buChar char="•"/>
              <a:defRPr sz="2245" kern="1200">
                <a:solidFill>
                  <a:schemeClr val="tx1"/>
                </a:solidFill>
                <a:latin typeface="+mn-lt"/>
                <a:ea typeface="+mn-ea"/>
                <a:cs typeface="+mn-cs"/>
              </a:defRPr>
            </a:lvl7pPr>
            <a:lvl8pPr marL="3797132" indent="-253142" algn="l" defTabSz="506284" rtl="0" eaLnBrk="1" latinLnBrk="0" hangingPunct="1">
              <a:spcBef>
                <a:spcPct val="20000"/>
              </a:spcBef>
              <a:buFont typeface="Arial"/>
              <a:buChar char="•"/>
              <a:defRPr sz="2245" kern="1200">
                <a:solidFill>
                  <a:schemeClr val="tx1"/>
                </a:solidFill>
                <a:latin typeface="+mn-lt"/>
                <a:ea typeface="+mn-ea"/>
                <a:cs typeface="+mn-cs"/>
              </a:defRPr>
            </a:lvl8pPr>
            <a:lvl9pPr marL="4303417" indent="-253142" algn="l" defTabSz="506284" rtl="0" eaLnBrk="1" latinLnBrk="0" hangingPunct="1">
              <a:spcBef>
                <a:spcPct val="20000"/>
              </a:spcBef>
              <a:buFont typeface="Arial"/>
              <a:buChar char="•"/>
              <a:defRPr sz="2245" kern="1200">
                <a:solidFill>
                  <a:schemeClr val="tx1"/>
                </a:solidFill>
                <a:latin typeface="+mn-lt"/>
                <a:ea typeface="+mn-ea"/>
                <a:cs typeface="+mn-cs"/>
              </a:defRPr>
            </a:lvl9pPr>
          </a:lstStyle>
          <a:p>
            <a:pPr marL="0" indent="0">
              <a:buNone/>
            </a:pPr>
            <a:r>
              <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rPr>
              <a:t>13:00-13:30 </a:t>
            </a:r>
            <a:r>
              <a:rPr lang="ja-JP" altLang="en-US" sz="1200" b="1" u="sng" dirty="0">
                <a:latin typeface="HGPｺﾞｼｯｸM" panose="020B0600000000000000" pitchFamily="50" charset="-128"/>
                <a:ea typeface="HGPｺﾞｼｯｸM" panose="020B0600000000000000" pitchFamily="50" charset="-128"/>
                <a:cs typeface="Calibri" panose="020F0502020204030204" pitchFamily="34" charset="0"/>
              </a:rPr>
              <a:t>開会式</a:t>
            </a:r>
          </a:p>
          <a:p>
            <a:pPr marL="0" indent="0">
              <a:buNone/>
            </a:pP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開会の辞：</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JC Chair (TBD)</a:t>
            </a:r>
          </a:p>
          <a:p>
            <a:pPr marL="0" indent="0">
              <a:buNone/>
            </a:pP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主催者挨拶：　</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李　朝陽 </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(WIE</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四国・広島福岡 </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Chair/</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高知工科大学</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a:t>
            </a:r>
          </a:p>
          <a:p>
            <a:pPr marL="0" indent="0">
              <a:buNone/>
            </a:pP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支部紹介：　</a:t>
            </a:r>
            <a:endParaRPr lang="en-US" altLang="ja-JP"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野口　一人 </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(IEEE</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四国支部 </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Chair/</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愛媛大学</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a:t>
            </a:r>
          </a:p>
          <a:p>
            <a:pPr marL="0" indent="0">
              <a:buNone/>
            </a:pP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大久保 賢祐</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 (IEEE</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広島支部 </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Chair/</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岡山県立大学）</a:t>
            </a:r>
            <a:endPar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谷口 倫一郎 （</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IEEE</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福岡支部　</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Chair/</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九州大学）</a:t>
            </a:r>
          </a:p>
          <a:p>
            <a:pPr marL="0" indent="0">
              <a:buNone/>
            </a:pPr>
            <a:endParaRPr lang="en-US" altLang="ja-JP" sz="1200" b="1" u="sng"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rPr>
              <a:t>13:30-14:00 </a:t>
            </a:r>
            <a:r>
              <a:rPr lang="ja-JP" altLang="en-US" sz="1200" b="1" u="sng" dirty="0">
                <a:latin typeface="HGPｺﾞｼｯｸM" panose="020B0600000000000000" pitchFamily="50" charset="-128"/>
                <a:ea typeface="HGPｺﾞｼｯｸM" panose="020B0600000000000000" pitchFamily="50" charset="-128"/>
                <a:cs typeface="Calibri" panose="020F0502020204030204" pitchFamily="34" charset="0"/>
              </a:rPr>
              <a:t>講演</a:t>
            </a:r>
            <a:endPar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「英国留学から米国・スウェーデンでのポスドクを経て」</a:t>
            </a:r>
            <a:endParaRPr lang="en-US" altLang="ja-JP"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山本　薫 （九州大学）</a:t>
            </a:r>
            <a:endPar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rPr>
              <a:t>14</a:t>
            </a:r>
            <a:r>
              <a:rPr lang="ja-JP" altLang="en-US" sz="1200" b="1" u="sng" dirty="0">
                <a:latin typeface="HGPｺﾞｼｯｸM" panose="020B0600000000000000" pitchFamily="50" charset="-128"/>
                <a:ea typeface="HGPｺﾞｼｯｸM" panose="020B0600000000000000" pitchFamily="50" charset="-128"/>
                <a:cs typeface="Calibri" panose="020F0502020204030204" pitchFamily="34" charset="0"/>
              </a:rPr>
              <a:t>：</a:t>
            </a:r>
            <a:r>
              <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rPr>
              <a:t>00-14:30 </a:t>
            </a:r>
            <a:r>
              <a:rPr lang="ja-JP" altLang="en-US" sz="1200" b="1" u="sng" dirty="0">
                <a:latin typeface="HGPｺﾞｼｯｸM" panose="020B0600000000000000" pitchFamily="50" charset="-128"/>
                <a:ea typeface="HGPｺﾞｼｯｸM" panose="020B0600000000000000" pitchFamily="50" charset="-128"/>
                <a:cs typeface="Calibri" panose="020F0502020204030204" pitchFamily="34" charset="0"/>
              </a:rPr>
              <a:t>講演</a:t>
            </a:r>
            <a:endPar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「女子エンジニア学生の活動（仮題）」</a:t>
            </a:r>
            <a:r>
              <a:rPr lang="en-US" altLang="ja-JP"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 </a:t>
            </a:r>
          </a:p>
          <a:p>
            <a:pPr marL="0" indent="0">
              <a:buNone/>
            </a:pP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(TBD)</a:t>
            </a: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 </a:t>
            </a:r>
            <a:endPar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endParaRPr>
          </a:p>
          <a:p>
            <a:pPr marL="0" lvl="0" indent="0" defTabSz="1063889">
              <a:spcBef>
                <a:spcPts val="0"/>
              </a:spcBef>
              <a:buNone/>
            </a:pPr>
            <a:r>
              <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rPr>
              <a:t>14:30-15:00 </a:t>
            </a:r>
            <a:r>
              <a:rPr lang="ja-JP" altLang="en-US" sz="1200" b="1" u="sng" dirty="0">
                <a:latin typeface="HGPｺﾞｼｯｸM" panose="020B0600000000000000" pitchFamily="50" charset="-128"/>
                <a:ea typeface="HGPｺﾞｼｯｸM" panose="020B0600000000000000" pitchFamily="50" charset="-128"/>
                <a:cs typeface="Calibri" panose="020F0502020204030204" pitchFamily="34" charset="0"/>
              </a:rPr>
              <a:t>講演</a:t>
            </a:r>
            <a:endPar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「女性活躍（仮題）」</a:t>
            </a:r>
            <a:endParaRPr lang="en-US" altLang="ja-JP"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西坂　美香</a:t>
            </a:r>
            <a:r>
              <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rPr>
              <a:t> (</a:t>
            </a:r>
            <a:r>
              <a:rPr lang="ja-JP" altLang="en-US" sz="1200" dirty="0">
                <a:latin typeface="HGPｺﾞｼｯｸM" panose="020B0600000000000000" pitchFamily="50" charset="-128"/>
                <a:ea typeface="HGPｺﾞｼｯｸM" panose="020B0600000000000000" pitchFamily="50" charset="-128"/>
                <a:cs typeface="Calibri" panose="020F0502020204030204" pitchFamily="34" charset="0"/>
              </a:rPr>
              <a:t>マイクロンメモリジャパン合同会社）</a:t>
            </a:r>
            <a:endParaRPr lang="en-US" altLang="ja-JP" sz="1200" dirty="0">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endParaRPr lang="en-US" altLang="ja-JP" sz="1200" b="1" dirty="0">
              <a:latin typeface="HGPｺﾞｼｯｸM" panose="020B0600000000000000" pitchFamily="50" charset="-128"/>
              <a:ea typeface="HGPｺﾞｼｯｸM" panose="020B0600000000000000" pitchFamily="50" charset="-128"/>
              <a:cs typeface="Calibri" panose="020F0502020204030204" pitchFamily="34" charset="0"/>
            </a:endParaRPr>
          </a:p>
          <a:p>
            <a:pPr marL="0" lvl="0" indent="0" defTabSz="1063889">
              <a:spcBef>
                <a:spcPts val="0"/>
              </a:spcBef>
              <a:buNone/>
            </a:pPr>
            <a:r>
              <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rPr>
              <a:t>15</a:t>
            </a:r>
            <a:r>
              <a:rPr lang="ja-JP" altLang="en-US" sz="1200" b="1" u="sng" dirty="0">
                <a:latin typeface="HGPｺﾞｼｯｸM" panose="020B0600000000000000" pitchFamily="50" charset="-128"/>
                <a:ea typeface="HGPｺﾞｼｯｸM" panose="020B0600000000000000" pitchFamily="50" charset="-128"/>
                <a:cs typeface="Calibri" panose="020F0502020204030204" pitchFamily="34" charset="0"/>
              </a:rPr>
              <a:t>：</a:t>
            </a:r>
            <a:r>
              <a:rPr lang="en-US" altLang="ja-JP" sz="1200" b="1" u="sng" dirty="0">
                <a:latin typeface="HGPｺﾞｼｯｸM" panose="020B0600000000000000" pitchFamily="50" charset="-128"/>
                <a:ea typeface="HGPｺﾞｼｯｸM" panose="020B0600000000000000" pitchFamily="50" charset="-128"/>
                <a:cs typeface="Calibri" panose="020F0502020204030204" pitchFamily="34" charset="0"/>
              </a:rPr>
              <a:t>00-15:30</a:t>
            </a:r>
          </a:p>
          <a:p>
            <a:pPr marL="0" lvl="0" indent="0" defTabSz="1063889">
              <a:spcBef>
                <a:spcPts val="0"/>
              </a:spcBef>
              <a:buNone/>
            </a:pPr>
            <a:r>
              <a:rPr lang="ja-JP" altLang="en-US"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・閉会の辞：　ＴＢＤ</a:t>
            </a:r>
            <a:endParaRPr lang="en-US" altLang="ja-JP" sz="12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endParaRPr>
          </a:p>
          <a:p>
            <a:pPr marL="0" indent="0">
              <a:buNone/>
            </a:pPr>
            <a:endParaRPr lang="en-US" altLang="ja-JP" sz="1600" dirty="0">
              <a:latin typeface="+mj-lt"/>
              <a:ea typeface="HGPｺﾞｼｯｸM" panose="020B0600000000000000" pitchFamily="50" charset="-128"/>
              <a:cs typeface="Calibri" panose="020F0502020204030204" pitchFamily="34" charset="0"/>
            </a:endParaRPr>
          </a:p>
          <a:p>
            <a:pPr marL="0" indent="0">
              <a:buNone/>
            </a:pPr>
            <a:r>
              <a:rPr lang="ja-JP" altLang="en-US" sz="1600"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rPr>
              <a:t>　</a:t>
            </a:r>
            <a:endParaRPr lang="ja-JP" altLang="ja-JP" sz="1600" dirty="0">
              <a:solidFill>
                <a:schemeClr val="tx1">
                  <a:lumMod val="50000"/>
                </a:schemeClr>
              </a:solidFill>
              <a:latin typeface="HGPｺﾞｼｯｸM" panose="020B0600000000000000" pitchFamily="50" charset="-128"/>
              <a:ea typeface="HGPｺﾞｼｯｸM" panose="020B0600000000000000" pitchFamily="50" charset="-128"/>
              <a:cs typeface="Calibri" panose="020F0502020204030204" pitchFamily="34" charset="0"/>
            </a:endParaRPr>
          </a:p>
        </p:txBody>
      </p:sp>
      <p:grpSp>
        <p:nvGrpSpPr>
          <p:cNvPr id="18" name="グループ化 17">
            <a:extLst>
              <a:ext uri="{FF2B5EF4-FFF2-40B4-BE49-F238E27FC236}">
                <a16:creationId xmlns:a16="http://schemas.microsoft.com/office/drawing/2014/main" id="{FF4CBFE6-BD38-44E3-89BA-44BE38ED22DD}"/>
              </a:ext>
            </a:extLst>
          </p:cNvPr>
          <p:cNvGrpSpPr/>
          <p:nvPr/>
        </p:nvGrpSpPr>
        <p:grpSpPr>
          <a:xfrm>
            <a:off x="4987888" y="6137906"/>
            <a:ext cx="2620455" cy="2150119"/>
            <a:chOff x="4983340" y="6585868"/>
            <a:chExt cx="2620455" cy="2150119"/>
          </a:xfrm>
        </p:grpSpPr>
        <p:sp>
          <p:nvSpPr>
            <p:cNvPr id="12" name="正方形/長方形 11">
              <a:extLst>
                <a:ext uri="{FF2B5EF4-FFF2-40B4-BE49-F238E27FC236}">
                  <a16:creationId xmlns:a16="http://schemas.microsoft.com/office/drawing/2014/main" id="{875FFAAA-6E86-4414-BAAC-5749596CA280}"/>
                </a:ext>
              </a:extLst>
            </p:cNvPr>
            <p:cNvSpPr/>
            <p:nvPr/>
          </p:nvSpPr>
          <p:spPr>
            <a:xfrm>
              <a:off x="4983340" y="6905284"/>
              <a:ext cx="2620455" cy="183070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r>
                <a:rPr kumimoji="1" lang="en-US" altLang="ja-JP" sz="1000" dirty="0">
                  <a:solidFill>
                    <a:schemeClr val="tx1"/>
                  </a:solidFill>
                  <a:latin typeface="HGPｺﾞｼｯｸM" panose="020B0600000000000000" pitchFamily="50" charset="-128"/>
                  <a:ea typeface="HGPｺﾞｼｯｸM" panose="020B0600000000000000" pitchFamily="50" charset="-128"/>
                </a:rPr>
                <a:t>1998</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 九州工業大学大学院　情報工学研究科　博士前期課程修了。</a:t>
              </a:r>
              <a:r>
                <a:rPr kumimoji="1" lang="en-US" altLang="ja-JP" sz="1000" dirty="0">
                  <a:solidFill>
                    <a:schemeClr val="tx1"/>
                  </a:solidFill>
                  <a:latin typeface="HGPｺﾞｼｯｸM" panose="020B0600000000000000" pitchFamily="50" charset="-128"/>
                  <a:ea typeface="HGPｺﾞｼｯｸM" panose="020B0600000000000000" pitchFamily="50" charset="-128"/>
                </a:rPr>
                <a:t>NTT</a:t>
              </a:r>
              <a:r>
                <a:rPr kumimoji="1" lang="ja-JP" altLang="en-US" sz="1000" dirty="0">
                  <a:solidFill>
                    <a:schemeClr val="tx1"/>
                  </a:solidFill>
                  <a:latin typeface="HGPｺﾞｼｯｸM" panose="020B0600000000000000" pitchFamily="50" charset="-128"/>
                  <a:ea typeface="HGPｺﾞｼｯｸM" panose="020B0600000000000000" pitchFamily="50" charset="-128"/>
                </a:rPr>
                <a:t>、九州工業大学助手を経て、</a:t>
              </a:r>
              <a:r>
                <a:rPr kumimoji="1" lang="en-US" altLang="ja-JP" sz="1000" dirty="0">
                  <a:solidFill>
                    <a:schemeClr val="tx1"/>
                  </a:solidFill>
                  <a:latin typeface="HGPｺﾞｼｯｸM" panose="020B0600000000000000" pitchFamily="50" charset="-128"/>
                  <a:ea typeface="HGPｺﾞｼｯｸM" panose="020B0600000000000000" pitchFamily="50" charset="-128"/>
                </a:rPr>
                <a:t>2006</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　マイクロンメモリジャパン前身のエルピーダメモリ入社。半導体メモリの周辺回路向け</a:t>
              </a:r>
              <a:r>
                <a:rPr kumimoji="1" lang="en-US" altLang="ja-JP" sz="1000" dirty="0">
                  <a:solidFill>
                    <a:schemeClr val="tx1"/>
                  </a:solidFill>
                  <a:latin typeface="HGPｺﾞｼｯｸM" panose="020B0600000000000000" pitchFamily="50" charset="-128"/>
                  <a:ea typeface="HGPｺﾞｼｯｸM" panose="020B0600000000000000" pitchFamily="50" charset="-128"/>
                </a:rPr>
                <a:t>CMOS</a:t>
              </a:r>
              <a:r>
                <a:rPr kumimoji="1" lang="ja-JP" altLang="en-US" sz="1000" dirty="0">
                  <a:solidFill>
                    <a:schemeClr val="tx1"/>
                  </a:solidFill>
                  <a:latin typeface="HGPｺﾞｼｯｸM" panose="020B0600000000000000" pitchFamily="50" charset="-128"/>
                  <a:ea typeface="HGPｺﾞｼｯｸM" panose="020B0600000000000000" pitchFamily="50" charset="-128"/>
                </a:rPr>
                <a:t>デバイス開発に従事、現在に至る。</a:t>
              </a:r>
              <a:r>
                <a:rPr kumimoji="1" lang="en-US" altLang="ja-JP" sz="1000" dirty="0">
                  <a:solidFill>
                    <a:schemeClr val="tx1"/>
                  </a:solidFill>
                  <a:latin typeface="HGPｺﾞｼｯｸM" panose="020B0600000000000000" pitchFamily="50" charset="-128"/>
                  <a:ea typeface="HGPｺﾞｼｯｸM" panose="020B0600000000000000" pitchFamily="50" charset="-128"/>
                </a:rPr>
                <a:t>2006</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a:t>
              </a:r>
              <a:r>
                <a:rPr kumimoji="1" lang="en-US" altLang="ja-JP" sz="1000" dirty="0">
                  <a:solidFill>
                    <a:schemeClr val="tx1"/>
                  </a:solidFill>
                  <a:latin typeface="HGPｺﾞｼｯｸM" panose="020B0600000000000000" pitchFamily="50" charset="-128"/>
                  <a:ea typeface="HGPｺﾞｼｯｸM" panose="020B0600000000000000" pitchFamily="50" charset="-128"/>
                </a:rPr>
                <a:t>MOSFET</a:t>
              </a:r>
              <a:r>
                <a:rPr kumimoji="1" lang="ja-JP" altLang="en-US" sz="1000" dirty="0">
                  <a:solidFill>
                    <a:schemeClr val="tx1"/>
                  </a:solidFill>
                  <a:latin typeface="HGPｺﾞｼｯｸM" panose="020B0600000000000000" pitchFamily="50" charset="-128"/>
                  <a:ea typeface="HGPｺﾞｼｯｸM" panose="020B0600000000000000" pitchFamily="50" charset="-128"/>
                </a:rPr>
                <a:t>のソース・ドレインに関する研究で九州工業大学　博士（情報工学）取得。</a:t>
              </a:r>
            </a:p>
          </p:txBody>
        </p:sp>
        <p:pic>
          <p:nvPicPr>
            <p:cNvPr id="16" name="図 15">
              <a:extLst>
                <a:ext uri="{FF2B5EF4-FFF2-40B4-BE49-F238E27FC236}">
                  <a16:creationId xmlns:a16="http://schemas.microsoft.com/office/drawing/2014/main" id="{6528038F-800C-4024-9F2E-49E77D7079CF}"/>
                </a:ext>
              </a:extLst>
            </p:cNvPr>
            <p:cNvPicPr>
              <a:picLocks noChangeAspect="1"/>
            </p:cNvPicPr>
            <p:nvPr/>
          </p:nvPicPr>
          <p:blipFill>
            <a:blip r:embed="rId6"/>
            <a:stretch>
              <a:fillRect/>
            </a:stretch>
          </p:blipFill>
          <p:spPr>
            <a:xfrm>
              <a:off x="5071335" y="6585868"/>
              <a:ext cx="773556" cy="890055"/>
            </a:xfrm>
            <a:prstGeom prst="rect">
              <a:avLst/>
            </a:prstGeom>
          </p:spPr>
        </p:pic>
        <p:sp>
          <p:nvSpPr>
            <p:cNvPr id="17" name="テキスト ボックス 16">
              <a:extLst>
                <a:ext uri="{FF2B5EF4-FFF2-40B4-BE49-F238E27FC236}">
                  <a16:creationId xmlns:a16="http://schemas.microsoft.com/office/drawing/2014/main" id="{D437D26A-D08B-4670-939E-602F69A8C5CC}"/>
                </a:ext>
              </a:extLst>
            </p:cNvPr>
            <p:cNvSpPr txBox="1"/>
            <p:nvPr/>
          </p:nvSpPr>
          <p:spPr>
            <a:xfrm>
              <a:off x="5791199" y="6616930"/>
              <a:ext cx="1798637" cy="707886"/>
            </a:xfrm>
            <a:prstGeom prst="rect">
              <a:avLst/>
            </a:prstGeom>
            <a:noFill/>
          </p:spPr>
          <p:txBody>
            <a:bodyPr wrap="square" rtlCol="0">
              <a:spAutoFit/>
            </a:bodyPr>
            <a:lstStyle/>
            <a:p>
              <a:r>
                <a:rPr kumimoji="1" lang="ja-JP" altLang="en-US" sz="1000" b="1" dirty="0"/>
                <a:t>西坂　美香 </a:t>
              </a:r>
              <a:r>
                <a:rPr kumimoji="1" lang="en-US" altLang="ja-JP" sz="1000" b="1" dirty="0"/>
                <a:t>(</a:t>
              </a:r>
              <a:r>
                <a:rPr kumimoji="1" lang="ja-JP" altLang="en-US" sz="1000" b="1" dirty="0"/>
                <a:t>マイクロンメモリジャパン合同会社）</a:t>
              </a:r>
              <a:endParaRPr kumimoji="1" lang="en-US" altLang="ja-JP" sz="1000" b="1" dirty="0"/>
            </a:p>
            <a:p>
              <a:r>
                <a:rPr lang="ja-JP" altLang="en-US" sz="10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「女性活躍（仮題）」</a:t>
              </a:r>
              <a:endParaRPr lang="en-US" altLang="ja-JP" sz="10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endParaRPr>
            </a:p>
            <a:p>
              <a:endParaRPr kumimoji="1" lang="ja-JP" altLang="en-US" sz="1000" b="1" dirty="0"/>
            </a:p>
          </p:txBody>
        </p:sp>
      </p:grpSp>
      <p:grpSp>
        <p:nvGrpSpPr>
          <p:cNvPr id="27" name="グループ化 26">
            <a:extLst>
              <a:ext uri="{FF2B5EF4-FFF2-40B4-BE49-F238E27FC236}">
                <a16:creationId xmlns:a16="http://schemas.microsoft.com/office/drawing/2014/main" id="{B73DEAA2-00D8-4683-9AF4-0A569A7713AA}"/>
              </a:ext>
            </a:extLst>
          </p:cNvPr>
          <p:cNvGrpSpPr/>
          <p:nvPr/>
        </p:nvGrpSpPr>
        <p:grpSpPr>
          <a:xfrm>
            <a:off x="4914435" y="3959244"/>
            <a:ext cx="2620455" cy="2119057"/>
            <a:chOff x="4983340" y="6616930"/>
            <a:chExt cx="2620455" cy="2119057"/>
          </a:xfrm>
        </p:grpSpPr>
        <p:sp>
          <p:nvSpPr>
            <p:cNvPr id="28" name="正方形/長方形 27">
              <a:extLst>
                <a:ext uri="{FF2B5EF4-FFF2-40B4-BE49-F238E27FC236}">
                  <a16:creationId xmlns:a16="http://schemas.microsoft.com/office/drawing/2014/main" id="{A34CB4AC-B9FE-4282-AA09-55657B9BCC09}"/>
                </a:ext>
              </a:extLst>
            </p:cNvPr>
            <p:cNvSpPr/>
            <p:nvPr/>
          </p:nvSpPr>
          <p:spPr>
            <a:xfrm>
              <a:off x="4983340" y="6905284"/>
              <a:ext cx="2620455" cy="183070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p:txBody>
        </p:sp>
        <p:sp>
          <p:nvSpPr>
            <p:cNvPr id="30" name="テキスト ボックス 29">
              <a:extLst>
                <a:ext uri="{FF2B5EF4-FFF2-40B4-BE49-F238E27FC236}">
                  <a16:creationId xmlns:a16="http://schemas.microsoft.com/office/drawing/2014/main" id="{7EC9CF0B-93F2-4162-999D-D94DB2B3E3A0}"/>
                </a:ext>
              </a:extLst>
            </p:cNvPr>
            <p:cNvSpPr txBox="1"/>
            <p:nvPr/>
          </p:nvSpPr>
          <p:spPr>
            <a:xfrm>
              <a:off x="5791199" y="6616930"/>
              <a:ext cx="1798637" cy="707886"/>
            </a:xfrm>
            <a:prstGeom prst="rect">
              <a:avLst/>
            </a:prstGeom>
            <a:noFill/>
          </p:spPr>
          <p:txBody>
            <a:bodyPr wrap="square" rtlCol="0">
              <a:spAutoFit/>
            </a:bodyPr>
            <a:lstStyle/>
            <a:p>
              <a:r>
                <a:rPr kumimoji="1" lang="zh-CN" altLang="en-US" sz="1000" b="1" dirty="0">
                  <a:latin typeface="ＭＳ Ｐゴシック" panose="020B0600070205080204" pitchFamily="50" charset="-128"/>
                  <a:ea typeface="ＭＳ Ｐゴシック" panose="020B0600070205080204" pitchFamily="50" charset="-128"/>
                </a:rPr>
                <a:t>横田　文（高知工科大学）</a:t>
              </a:r>
              <a:endParaRPr kumimoji="1" lang="en-US" altLang="zh-CN" sz="1000" b="1" dirty="0">
                <a:latin typeface="ＭＳ Ｐゴシック" panose="020B0600070205080204" pitchFamily="50" charset="-128"/>
                <a:ea typeface="ＭＳ Ｐゴシック" panose="020B0600070205080204" pitchFamily="50" charset="-128"/>
              </a:endParaRPr>
            </a:p>
            <a:p>
              <a:r>
                <a:rPr lang="ja-JP" altLang="en-US" sz="10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「女子エンジニア学生の活動（仮題）」 </a:t>
              </a:r>
            </a:p>
            <a:p>
              <a:endParaRPr kumimoji="1" lang="ja-JP" altLang="en-US" sz="1000" b="1" dirty="0"/>
            </a:p>
          </p:txBody>
        </p:sp>
      </p:grpSp>
      <p:sp>
        <p:nvSpPr>
          <p:cNvPr id="20" name="正方形/長方形 19">
            <a:extLst>
              <a:ext uri="{FF2B5EF4-FFF2-40B4-BE49-F238E27FC236}">
                <a16:creationId xmlns:a16="http://schemas.microsoft.com/office/drawing/2014/main" id="{E28A045A-B01A-4C04-A7B1-631EC5A9D94A}"/>
              </a:ext>
            </a:extLst>
          </p:cNvPr>
          <p:cNvSpPr/>
          <p:nvPr/>
        </p:nvSpPr>
        <p:spPr>
          <a:xfrm>
            <a:off x="5056345" y="468550"/>
            <a:ext cx="1707519" cy="307777"/>
          </a:xfrm>
          <a:prstGeom prst="rect">
            <a:avLst/>
          </a:prstGeom>
        </p:spPr>
        <p:txBody>
          <a:bodyPr wrap="none">
            <a:spAutoFit/>
          </a:bodyPr>
          <a:lstStyle/>
          <a:p>
            <a:r>
              <a:rPr lang="ja-JP" altLang="en-US" sz="1400" u="sng" dirty="0"/>
              <a:t>講演者プロフィール</a:t>
            </a:r>
          </a:p>
        </p:txBody>
      </p:sp>
      <p:grpSp>
        <p:nvGrpSpPr>
          <p:cNvPr id="8" name="グループ化 7">
            <a:extLst>
              <a:ext uri="{FF2B5EF4-FFF2-40B4-BE49-F238E27FC236}">
                <a16:creationId xmlns:a16="http://schemas.microsoft.com/office/drawing/2014/main" id="{3F355DA0-6531-407C-BE2C-556005B9B117}"/>
              </a:ext>
            </a:extLst>
          </p:cNvPr>
          <p:cNvGrpSpPr/>
          <p:nvPr/>
        </p:nvGrpSpPr>
        <p:grpSpPr>
          <a:xfrm>
            <a:off x="4960252" y="875870"/>
            <a:ext cx="2638709" cy="2847474"/>
            <a:chOff x="4951127" y="3169956"/>
            <a:chExt cx="2638709" cy="2847474"/>
          </a:xfrm>
        </p:grpSpPr>
        <p:sp>
          <p:nvSpPr>
            <p:cNvPr id="24" name="正方形/長方形 23">
              <a:extLst>
                <a:ext uri="{FF2B5EF4-FFF2-40B4-BE49-F238E27FC236}">
                  <a16:creationId xmlns:a16="http://schemas.microsoft.com/office/drawing/2014/main" id="{1D08EDCA-2427-4FA4-9092-87DB02E9AFA8}"/>
                </a:ext>
              </a:extLst>
            </p:cNvPr>
            <p:cNvSpPr/>
            <p:nvPr/>
          </p:nvSpPr>
          <p:spPr>
            <a:xfrm>
              <a:off x="4951127" y="4186727"/>
              <a:ext cx="2620455" cy="183070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kumimoji="1" lang="en-US" altLang="ja-JP" sz="1000" dirty="0">
                  <a:solidFill>
                    <a:schemeClr val="tx1"/>
                  </a:solidFill>
                  <a:latin typeface="HGPｺﾞｼｯｸM" panose="020B0600000000000000" pitchFamily="50" charset="-128"/>
                  <a:ea typeface="HGPｺﾞｼｯｸM" panose="020B0600000000000000" pitchFamily="50" charset="-128"/>
                </a:rPr>
                <a:t>2011</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 京都大学大学院　工学研究科　修士課程修了。</a:t>
              </a:r>
            </a:p>
            <a:p>
              <a:r>
                <a:rPr kumimoji="1" lang="en-US" altLang="ja-JP" sz="1000" dirty="0">
                  <a:solidFill>
                    <a:schemeClr val="tx1"/>
                  </a:solidFill>
                  <a:latin typeface="HGPｺﾞｼｯｸM" panose="020B0600000000000000" pitchFamily="50" charset="-128"/>
                  <a:ea typeface="HGPｺﾞｼｯｸM" panose="020B0600000000000000" pitchFamily="50" charset="-128"/>
                </a:rPr>
                <a:t>2011</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a:t>
              </a:r>
              <a:r>
                <a:rPr kumimoji="1" lang="en-US" altLang="ja-JP" sz="1000" dirty="0">
                  <a:solidFill>
                    <a:schemeClr val="tx1"/>
                  </a:solidFill>
                  <a:latin typeface="HGPｺﾞｼｯｸM" panose="020B0600000000000000" pitchFamily="50" charset="-128"/>
                  <a:ea typeface="HGPｺﾞｼｯｸM" panose="020B0600000000000000" pitchFamily="50" charset="-128"/>
                </a:rPr>
                <a:t>10</a:t>
              </a:r>
              <a:r>
                <a:rPr kumimoji="1" lang="ja-JP" altLang="en-US" sz="1000" dirty="0">
                  <a:solidFill>
                    <a:schemeClr val="tx1"/>
                  </a:solidFill>
                  <a:latin typeface="HGPｺﾞｼｯｸM" panose="020B0600000000000000" pitchFamily="50" charset="-128"/>
                  <a:ea typeface="HGPｺﾞｼｯｸM" panose="020B0600000000000000" pitchFamily="50" charset="-128"/>
                </a:rPr>
                <a:t>月より船井情報科学振興財団奨学生としてケンブリッジ大学</a:t>
              </a:r>
              <a:r>
                <a:rPr kumimoji="1" lang="en-US" altLang="ja-JP" sz="1000" dirty="0">
                  <a:solidFill>
                    <a:schemeClr val="tx1"/>
                  </a:solidFill>
                  <a:latin typeface="HGPｺﾞｼｯｸM" panose="020B0600000000000000" pitchFamily="50" charset="-128"/>
                  <a:ea typeface="HGPｺﾞｼｯｸM" panose="020B0600000000000000" pitchFamily="50" charset="-128"/>
                </a:rPr>
                <a:t>PhD</a:t>
              </a:r>
              <a:r>
                <a:rPr kumimoji="1" lang="ja-JP" altLang="en-US" sz="1000" dirty="0">
                  <a:solidFill>
                    <a:schemeClr val="tx1"/>
                  </a:solidFill>
                  <a:latin typeface="HGPｺﾞｼｯｸM" panose="020B0600000000000000" pitchFamily="50" charset="-128"/>
                  <a:ea typeface="HGPｺﾞｼｯｸM" panose="020B0600000000000000" pitchFamily="50" charset="-128"/>
                </a:rPr>
                <a:t>課程（</a:t>
              </a:r>
              <a:r>
                <a:rPr kumimoji="1" lang="en-US" altLang="ja-JP" sz="1000" dirty="0">
                  <a:solidFill>
                    <a:schemeClr val="tx1"/>
                  </a:solidFill>
                  <a:latin typeface="HGPｺﾞｼｯｸM" panose="020B0600000000000000" pitchFamily="50" charset="-128"/>
                  <a:ea typeface="HGPｺﾞｼｯｸM" panose="020B0600000000000000" pitchFamily="50" charset="-128"/>
                </a:rPr>
                <a:t>Dept. of Engineering</a:t>
              </a:r>
              <a:r>
                <a:rPr kumimoji="1" lang="ja-JP" altLang="en-US" sz="1000" dirty="0">
                  <a:solidFill>
                    <a:schemeClr val="tx1"/>
                  </a:solidFill>
                  <a:latin typeface="HGPｺﾞｼｯｸM" panose="020B0600000000000000" pitchFamily="50" charset="-128"/>
                  <a:ea typeface="HGPｺﾞｼｯｸM" panose="020B0600000000000000" pitchFamily="50" charset="-128"/>
                </a:rPr>
                <a:t>、 </a:t>
              </a:r>
              <a:r>
                <a:rPr kumimoji="1" lang="en-US" altLang="ja-JP" sz="1000" dirty="0">
                  <a:solidFill>
                    <a:schemeClr val="tx1"/>
                  </a:solidFill>
                  <a:latin typeface="HGPｺﾞｼｯｸM" panose="020B0600000000000000" pitchFamily="50" charset="-128"/>
                  <a:ea typeface="HGPｺﾞｼｯｸM" panose="020B0600000000000000" pitchFamily="50" charset="-128"/>
                </a:rPr>
                <a:t>Information Division</a:t>
              </a:r>
              <a:r>
                <a:rPr kumimoji="1" lang="ja-JP" altLang="en-US" sz="1000" dirty="0">
                  <a:solidFill>
                    <a:schemeClr val="tx1"/>
                  </a:solidFill>
                  <a:latin typeface="HGPｺﾞｼｯｸM" panose="020B0600000000000000" pitchFamily="50" charset="-128"/>
                  <a:ea typeface="HGPｺﾞｼｯｸM" panose="020B0600000000000000" pitchFamily="50" charset="-128"/>
                </a:rPr>
                <a:t>、 </a:t>
              </a:r>
              <a:r>
                <a:rPr kumimoji="1" lang="en-US" altLang="ja-JP" sz="1000" dirty="0">
                  <a:solidFill>
                    <a:schemeClr val="tx1"/>
                  </a:solidFill>
                  <a:latin typeface="HGPｺﾞｼｯｸM" panose="020B0600000000000000" pitchFamily="50" charset="-128"/>
                  <a:ea typeface="HGPｺﾞｼｯｸM" panose="020B0600000000000000" pitchFamily="50" charset="-128"/>
                </a:rPr>
                <a:t>Control Group</a:t>
              </a:r>
              <a:r>
                <a:rPr kumimoji="1" lang="ja-JP" altLang="en-US" sz="1000" dirty="0">
                  <a:solidFill>
                    <a:schemeClr val="tx1"/>
                  </a:solidFill>
                  <a:latin typeface="HGPｺﾞｼｯｸM" panose="020B0600000000000000" pitchFamily="50" charset="-128"/>
                  <a:ea typeface="HGPｺﾞｼｯｸM" panose="020B0600000000000000" pitchFamily="50" charset="-128"/>
                </a:rPr>
                <a:t>）に進学、</a:t>
              </a:r>
              <a:r>
                <a:rPr kumimoji="1" lang="en-US" altLang="ja-JP" sz="1000" dirty="0">
                  <a:solidFill>
                    <a:schemeClr val="tx1"/>
                  </a:solidFill>
                  <a:latin typeface="HGPｺﾞｼｯｸM" panose="020B0600000000000000" pitchFamily="50" charset="-128"/>
                  <a:ea typeface="HGPｺﾞｼｯｸM" panose="020B0600000000000000" pitchFamily="50" charset="-128"/>
                </a:rPr>
                <a:t>2016</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a:t>
              </a:r>
              <a:r>
                <a:rPr kumimoji="1" lang="en-US" altLang="ja-JP" sz="1000" dirty="0">
                  <a:solidFill>
                    <a:schemeClr val="tx1"/>
                  </a:solidFill>
                  <a:latin typeface="HGPｺﾞｼｯｸM" panose="020B0600000000000000" pitchFamily="50" charset="-128"/>
                  <a:ea typeface="HGPｺﾞｼｯｸM" panose="020B0600000000000000" pitchFamily="50" charset="-128"/>
                </a:rPr>
                <a:t>1</a:t>
              </a:r>
              <a:r>
                <a:rPr kumimoji="1" lang="ja-JP" altLang="en-US" sz="1000" dirty="0">
                  <a:solidFill>
                    <a:schemeClr val="tx1"/>
                  </a:solidFill>
                  <a:latin typeface="HGPｺﾞｼｯｸM" panose="020B0600000000000000" pitchFamily="50" charset="-128"/>
                  <a:ea typeface="HGPｺﾞｼｯｸM" panose="020B0600000000000000" pitchFamily="50" charset="-128"/>
                </a:rPr>
                <a:t>月修了。ミネソタ大学ポスドク、ルンド大学ポスドクを経て、</a:t>
              </a:r>
              <a:r>
                <a:rPr kumimoji="1" lang="en-US" altLang="ja-JP" sz="1000" dirty="0">
                  <a:solidFill>
                    <a:schemeClr val="tx1"/>
                  </a:solidFill>
                  <a:latin typeface="HGPｺﾞｼｯｸM" panose="020B0600000000000000" pitchFamily="50" charset="-128"/>
                  <a:ea typeface="HGPｺﾞｼｯｸM" panose="020B0600000000000000" pitchFamily="50" charset="-128"/>
                </a:rPr>
                <a:t>2018</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a:t>
              </a:r>
              <a:r>
                <a:rPr kumimoji="1" lang="en-US" altLang="ja-JP" sz="1000" dirty="0">
                  <a:solidFill>
                    <a:schemeClr val="tx1"/>
                  </a:solidFill>
                  <a:latin typeface="HGPｺﾞｼｯｸM" panose="020B0600000000000000" pitchFamily="50" charset="-128"/>
                  <a:ea typeface="HGPｺﾞｼｯｸM" panose="020B0600000000000000" pitchFamily="50" charset="-128"/>
                </a:rPr>
                <a:t>8</a:t>
              </a:r>
              <a:r>
                <a:rPr kumimoji="1" lang="ja-JP" altLang="en-US" sz="1000" dirty="0">
                  <a:solidFill>
                    <a:schemeClr val="tx1"/>
                  </a:solidFill>
                  <a:latin typeface="HGPｺﾞｼｯｸM" panose="020B0600000000000000" pitchFamily="50" charset="-128"/>
                  <a:ea typeface="HGPｺﾞｼｯｸM" panose="020B0600000000000000" pitchFamily="50" charset="-128"/>
                </a:rPr>
                <a:t>月より九州大学大学院システム情報科学研究院准教授。主な研究内容は自律移動ロボット群の制御や機械系の振動制御など。</a:t>
              </a:r>
            </a:p>
            <a:p>
              <a:r>
                <a:rPr kumimoji="1" lang="en-US" altLang="ja-JP" sz="1000" dirty="0">
                  <a:solidFill>
                    <a:schemeClr val="tx1"/>
                  </a:solidFill>
                  <a:latin typeface="HGPｺﾞｼｯｸM" panose="020B0600000000000000" pitchFamily="50" charset="-128"/>
                  <a:ea typeface="HGPｺﾞｼｯｸM" panose="020B0600000000000000" pitchFamily="50" charset="-128"/>
                </a:rPr>
                <a:t>2016</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 ネットワーク化制御系における外乱伝播に関する研究でケンブリッジ大学 </a:t>
              </a:r>
              <a:r>
                <a:rPr kumimoji="1" lang="en-US" altLang="ja-JP" sz="1000" dirty="0">
                  <a:solidFill>
                    <a:schemeClr val="tx1"/>
                  </a:solidFill>
                  <a:latin typeface="HGPｺﾞｼｯｸM" panose="020B0600000000000000" pitchFamily="50" charset="-128"/>
                  <a:ea typeface="HGPｺﾞｼｯｸM" panose="020B0600000000000000" pitchFamily="50" charset="-128"/>
                </a:rPr>
                <a:t>PhD</a:t>
              </a:r>
              <a:r>
                <a:rPr kumimoji="1" lang="ja-JP" altLang="en-US" sz="1000" dirty="0">
                  <a:solidFill>
                    <a:schemeClr val="tx1"/>
                  </a:solidFill>
                  <a:latin typeface="HGPｺﾞｼｯｸM" panose="020B0600000000000000" pitchFamily="50" charset="-128"/>
                  <a:ea typeface="HGPｺﾞｼｯｸM" panose="020B0600000000000000" pitchFamily="50" charset="-128"/>
                </a:rPr>
                <a:t>取得。</a:t>
              </a:r>
            </a:p>
          </p:txBody>
        </p:sp>
        <p:sp>
          <p:nvSpPr>
            <p:cNvPr id="26" name="テキスト ボックス 25">
              <a:extLst>
                <a:ext uri="{FF2B5EF4-FFF2-40B4-BE49-F238E27FC236}">
                  <a16:creationId xmlns:a16="http://schemas.microsoft.com/office/drawing/2014/main" id="{B72A4EB1-768B-4EE8-8476-E88ACB417B18}"/>
                </a:ext>
              </a:extLst>
            </p:cNvPr>
            <p:cNvSpPr txBox="1"/>
            <p:nvPr/>
          </p:nvSpPr>
          <p:spPr>
            <a:xfrm>
              <a:off x="5791199" y="3208440"/>
              <a:ext cx="1798637" cy="707886"/>
            </a:xfrm>
            <a:prstGeom prst="rect">
              <a:avLst/>
            </a:prstGeom>
            <a:noFill/>
          </p:spPr>
          <p:txBody>
            <a:bodyPr wrap="square" rtlCol="0">
              <a:spAutoFit/>
            </a:bodyPr>
            <a:lstStyle/>
            <a:p>
              <a:r>
                <a:rPr kumimoji="1" lang="zh-CN" altLang="en-US" sz="1000" b="1" dirty="0"/>
                <a:t>山本　薫 （九州大学）</a:t>
              </a:r>
            </a:p>
            <a:p>
              <a:r>
                <a:rPr lang="ja-JP" altLang="en-US" sz="1000" b="1" dirty="0">
                  <a:solidFill>
                    <a:schemeClr val="accent4"/>
                  </a:solidFill>
                  <a:latin typeface="HGPｺﾞｼｯｸM" panose="020B0600000000000000" pitchFamily="50" charset="-128"/>
                  <a:ea typeface="HGPｺﾞｼｯｸM" panose="020B0600000000000000" pitchFamily="50" charset="-128"/>
                  <a:cs typeface="Calibri" panose="020F0502020204030204" pitchFamily="34" charset="0"/>
                </a:rPr>
                <a:t>「英国留学から米国・スウェーデンでのポスドクを経て」</a:t>
              </a:r>
            </a:p>
            <a:p>
              <a:endParaRPr kumimoji="1" lang="ja-JP" altLang="en-US" sz="1000" b="1" dirty="0"/>
            </a:p>
          </p:txBody>
        </p:sp>
        <p:pic>
          <p:nvPicPr>
            <p:cNvPr id="5" name="図 4">
              <a:extLst>
                <a:ext uri="{FF2B5EF4-FFF2-40B4-BE49-F238E27FC236}">
                  <a16:creationId xmlns:a16="http://schemas.microsoft.com/office/drawing/2014/main" id="{071FDAF1-9B2E-40E3-AC6D-33F265F4A272}"/>
                </a:ext>
              </a:extLst>
            </p:cNvPr>
            <p:cNvPicPr>
              <a:picLocks noChangeAspect="1"/>
            </p:cNvPicPr>
            <p:nvPr/>
          </p:nvPicPr>
          <p:blipFill>
            <a:blip r:embed="rId7"/>
            <a:stretch>
              <a:fillRect/>
            </a:stretch>
          </p:blipFill>
          <p:spPr>
            <a:xfrm>
              <a:off x="4983340" y="3169956"/>
              <a:ext cx="861877" cy="1040005"/>
            </a:xfrm>
            <a:prstGeom prst="rect">
              <a:avLst/>
            </a:prstGeom>
            <a:ln>
              <a:noFill/>
            </a:ln>
            <a:effectLst>
              <a:softEdge rad="112500"/>
            </a:effectLst>
          </p:spPr>
        </p:pic>
      </p:grpSp>
      <p:pic>
        <p:nvPicPr>
          <p:cNvPr id="7" name="図 6" descr="スーツを着た若い男性の顔&#10;&#10;自動的に生成された説明">
            <a:extLst>
              <a:ext uri="{FF2B5EF4-FFF2-40B4-BE49-F238E27FC236}">
                <a16:creationId xmlns:a16="http://schemas.microsoft.com/office/drawing/2014/main" id="{B7A7CF40-BDA0-4E51-B6E0-580B8F95E491}"/>
              </a:ext>
            </a:extLst>
          </p:cNvPr>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5007641" y="3984621"/>
            <a:ext cx="755629" cy="974500"/>
          </a:xfrm>
          <a:prstGeom prst="rect">
            <a:avLst/>
          </a:prstGeom>
          <a:ln>
            <a:noFill/>
          </a:ln>
          <a:effectLst>
            <a:softEdge rad="112500"/>
          </a:effectLst>
        </p:spPr>
      </p:pic>
      <p:sp>
        <p:nvSpPr>
          <p:cNvPr id="29" name="正方形/長方形 28">
            <a:extLst>
              <a:ext uri="{FF2B5EF4-FFF2-40B4-BE49-F238E27FC236}">
                <a16:creationId xmlns:a16="http://schemas.microsoft.com/office/drawing/2014/main" id="{21CC5B49-1509-440B-B591-5DFD18C79414}"/>
              </a:ext>
            </a:extLst>
          </p:cNvPr>
          <p:cNvSpPr/>
          <p:nvPr/>
        </p:nvSpPr>
        <p:spPr>
          <a:xfrm>
            <a:off x="5006394" y="4485103"/>
            <a:ext cx="2620455" cy="144126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1200" dirty="0">
              <a:solidFill>
                <a:schemeClr val="tx1"/>
              </a:solidFill>
              <a:latin typeface="HGPｺﾞｼｯｸM" panose="020B0600000000000000" pitchFamily="50" charset="-128"/>
              <a:ea typeface="HGPｺﾞｼｯｸM" panose="020B0600000000000000" pitchFamily="50" charset="-128"/>
            </a:endParaRPr>
          </a:p>
          <a:p>
            <a:r>
              <a:rPr kumimoji="1" lang="en-US" altLang="ja-JP" sz="1000" dirty="0">
                <a:solidFill>
                  <a:schemeClr val="tx1"/>
                </a:solidFill>
                <a:latin typeface="HGPｺﾞｼｯｸM" panose="020B0600000000000000" pitchFamily="50" charset="-128"/>
                <a:ea typeface="HGPｺﾞｼｯｸM" panose="020B0600000000000000" pitchFamily="50" charset="-128"/>
              </a:rPr>
              <a:t>EEE WIE</a:t>
            </a:r>
            <a:r>
              <a:rPr kumimoji="1" lang="ja-JP" altLang="en-US" sz="1000" dirty="0">
                <a:solidFill>
                  <a:schemeClr val="tx1"/>
                </a:solidFill>
                <a:latin typeface="HGPｺﾞｼｯｸM" panose="020B0600000000000000" pitchFamily="50" charset="-128"/>
                <a:ea typeface="HGPｺﾞｼｯｸM" panose="020B0600000000000000" pitchFamily="50" charset="-128"/>
              </a:rPr>
              <a:t>学生会員</a:t>
            </a:r>
          </a:p>
          <a:p>
            <a:r>
              <a:rPr kumimoji="1" lang="ja-JP" altLang="en-US" sz="1000" dirty="0">
                <a:solidFill>
                  <a:schemeClr val="tx1"/>
                </a:solidFill>
                <a:latin typeface="HGPｺﾞｼｯｸM" panose="020B0600000000000000" pitchFamily="50" charset="-128"/>
                <a:ea typeface="HGPｺﾞｼｯｸM" panose="020B0600000000000000" pitchFamily="50" charset="-128"/>
              </a:rPr>
              <a:t>高知工科大学大学院 工学研究科基盤工学専攻 情報学コース　修士</a:t>
            </a:r>
            <a:r>
              <a:rPr kumimoji="1" lang="en-US" altLang="ja-JP" sz="1000" dirty="0">
                <a:solidFill>
                  <a:schemeClr val="tx1"/>
                </a:solidFill>
                <a:latin typeface="HGPｺﾞｼｯｸM" panose="020B0600000000000000" pitchFamily="50" charset="-128"/>
                <a:ea typeface="HGPｺﾞｼｯｸM" panose="020B0600000000000000" pitchFamily="50" charset="-128"/>
              </a:rPr>
              <a:t>1</a:t>
            </a:r>
            <a:r>
              <a:rPr kumimoji="1" lang="ja-JP" altLang="en-US" sz="1000" dirty="0">
                <a:solidFill>
                  <a:schemeClr val="tx1"/>
                </a:solidFill>
                <a:latin typeface="HGPｺﾞｼｯｸM" panose="020B0600000000000000" pitchFamily="50" charset="-128"/>
                <a:ea typeface="HGPｺﾞｼｯｸM" panose="020B0600000000000000" pitchFamily="50" charset="-128"/>
              </a:rPr>
              <a:t>年。</a:t>
            </a:r>
          </a:p>
          <a:p>
            <a:r>
              <a:rPr kumimoji="1" lang="ja-JP" altLang="en-US" sz="1000" dirty="0">
                <a:solidFill>
                  <a:schemeClr val="tx1"/>
                </a:solidFill>
                <a:latin typeface="HGPｺﾞｼｯｸM" panose="020B0600000000000000" pitchFamily="50" charset="-128"/>
                <a:ea typeface="HGPｺﾞｼｯｸM" panose="020B0600000000000000" pitchFamily="50" charset="-128"/>
              </a:rPr>
              <a:t>身体情報サイエンス研究室にて、動作計測や脳計測技術を用いて運動学習能力について</a:t>
            </a:r>
            <a:endParaRPr kumimoji="1" lang="en-US" altLang="ja-JP" sz="10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1000" dirty="0">
                <a:solidFill>
                  <a:schemeClr val="tx1"/>
                </a:solidFill>
                <a:latin typeface="HGPｺﾞｼｯｸM" panose="020B0600000000000000" pitchFamily="50" charset="-128"/>
                <a:ea typeface="HGPｺﾞｼｯｸM" panose="020B0600000000000000" pitchFamily="50" charset="-128"/>
              </a:rPr>
              <a:t>研究。</a:t>
            </a:r>
          </a:p>
        </p:txBody>
      </p:sp>
      <p:sp>
        <p:nvSpPr>
          <p:cNvPr id="3" name="四角形: 角を丸くする 2">
            <a:extLst>
              <a:ext uri="{FF2B5EF4-FFF2-40B4-BE49-F238E27FC236}">
                <a16:creationId xmlns:a16="http://schemas.microsoft.com/office/drawing/2014/main" id="{773C1BCE-F87E-4179-9884-F8637EF3729B}"/>
              </a:ext>
            </a:extLst>
          </p:cNvPr>
          <p:cNvSpPr/>
          <p:nvPr/>
        </p:nvSpPr>
        <p:spPr>
          <a:xfrm>
            <a:off x="1288869" y="4104140"/>
            <a:ext cx="1775138" cy="336134"/>
          </a:xfrm>
          <a:prstGeom prst="roundRec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600" dirty="0">
                <a:hlinkClick r:id="rId9"/>
              </a:rPr>
              <a:t>参加申し込み</a:t>
            </a:r>
            <a:endParaRPr kumimoji="1" lang="ja-JP" altLang="en-US" sz="1600" dirty="0"/>
          </a:p>
        </p:txBody>
      </p:sp>
    </p:spTree>
    <p:extLst>
      <p:ext uri="{BB962C8B-B14F-4D97-AF65-F5344CB8AC3E}">
        <p14:creationId xmlns:p14="http://schemas.microsoft.com/office/powerpoint/2010/main" val="2002364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ikesCount xmlns="http://schemas.microsoft.com/sharepoint/v3" xsi:nil="true"/>
    <TaxCatchAll xmlns="9da2a8c5-e2e9-492f-892b-673e1ab35ec9">
      <Value>11</Value>
      <Value>57</Value>
    </TaxCatchAll>
    <Ratings xmlns="http://schemas.microsoft.com/sharepoint/v3" xsi:nil="true"/>
    <DocumentSetDescription xmlns="http://schemas.microsoft.com/sharepoint/v3">CRC Category</DocumentSetDescription>
    <ke17ca428a0049638f5783d9211b4665 xmlns="0d043c21-a08c-475a-9b37-15606fb2ab83">
      <Terms xmlns="http://schemas.microsoft.com/office/infopath/2007/PartnerControls">
        <TermInfo xmlns="http://schemas.microsoft.com/office/infopath/2007/PartnerControls">
          <TermName xmlns="http://schemas.microsoft.com/office/infopath/2007/PartnerControls">Poster</TermName>
          <TermId xmlns="http://schemas.microsoft.com/office/infopath/2007/PartnerControls">1484e43e-93cf-4dc1-974b-14679ae6279a</TermId>
        </TermInfo>
      </Terms>
    </ke17ca428a0049638f5783d9211b4665>
    <CRC_x0020_Category xmlns="0d043c21-a08c-475a-9b37-15606fb2ab83">Templates</CRC_x0020_Category>
    <LikedBy xmlns="http://schemas.microsoft.com/sharepoint/v3">
      <UserInfo>
        <DisplayName/>
        <AccountId xsi:nil="true"/>
        <AccountType/>
      </UserInfo>
    </LikedBy>
    <PublishingExpirationDate xmlns="http://schemas.microsoft.com/sharepoint/v3" xsi:nil="true"/>
    <PublishingStartDate xmlns="http://schemas.microsoft.com/sharepoint/v3" xsi:nil="true"/>
    <RatedBy xmlns="http://schemas.microsoft.com/sharepoint/v3">
      <UserInfo>
        <DisplayName/>
        <AccountId xsi:nil="true"/>
        <AccountType/>
      </UserInfo>
    </RatedBy>
    <SME xmlns="a1e655ab-872b-4d61-8729-ac0764cfa333">
      <UserInfo>
        <DisplayName>Jennie O'Reilly (joreilly)</DisplayName>
        <AccountId>1095</AccountId>
        <AccountType/>
      </UserInfo>
    </SME>
    <IconOverlay xmlns="http://schemas.microsoft.com/sharepoint/v4" xsi:nil="true"/>
    <Thumbnail xmlns="a1e655ab-872b-4d61-8729-ac0764cfa333">
      <Url>https://collab.micron.com/corp/crc/_layouts/15/DocIdRedir.aspx?ID=DOCID-1131126236-370</Url>
      <Description xsi:nil="true"/>
    </Thumbnail>
    <_dlc_DocId xmlns="9da2a8c5-e2e9-492f-892b-673e1ab35ec9">DOCID-466368787-117</_dlc_DocId>
    <_dlc_DocIdUrl xmlns="9da2a8c5-e2e9-492f-892b-673e1ab35ec9">
      <Url>https://collab.micron.com/corp/crc/_layouts/15/DocIdRedir.aspx?ID=DOCID-466368787-117</Url>
      <Description>DOCID-466368787-117</Description>
    </_dlc_DocIdUrl>
    <SortOrder xmlns="a1e655ab-872b-4d61-8729-ac0764cfa333" xsi:nil="true"/>
    <Details xmlns="a1e655ab-872b-4d61-8729-ac0764cfa333" xsi:nil="true"/>
    <oed17f66795e47028eb40dcbedbc158b xmlns="a1e655ab-872b-4d61-8729-ac0764cfa333">
      <Terms xmlns="http://schemas.microsoft.com/office/infopath/2007/PartnerControls">
        <TermInfo xmlns="http://schemas.microsoft.com/office/infopath/2007/PartnerControls">
          <TermName xmlns="http://schemas.microsoft.com/office/infopath/2007/PartnerControls">en-US</TermName>
          <TermId xmlns="http://schemas.microsoft.com/office/infopath/2007/PartnerControls">422a913a-ea83-4454-b609-826ea6da0de4</TermId>
        </TermInfo>
      </Terms>
    </oed17f66795e47028eb40dcbedbc158b>
    <SourceDocID xmlns="0d043c21-a08c-475a-9b37-15606fb2ab8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B20E98279C3DD4D9FF765D40EC63BD7" ma:contentTypeVersion="25" ma:contentTypeDescription="Create a new document." ma:contentTypeScope="" ma:versionID="48c5a0d5df166a5a8efdb0152fab3da7">
  <xsd:schema xmlns:xsd="http://www.w3.org/2001/XMLSchema" xmlns:xs="http://www.w3.org/2001/XMLSchema" xmlns:p="http://schemas.microsoft.com/office/2006/metadata/properties" xmlns:ns1="http://schemas.microsoft.com/sharepoint/v3" xmlns:ns2="a1e655ab-872b-4d61-8729-ac0764cfa333" xmlns:ns3="0d043c21-a08c-475a-9b37-15606fb2ab83" xmlns:ns4="9da2a8c5-e2e9-492f-892b-673e1ab35ec9" xmlns:ns5="http://schemas.microsoft.com/sharepoint/v4" targetNamespace="http://schemas.microsoft.com/office/2006/metadata/properties" ma:root="true" ma:fieldsID="5bd497d05db74c3175be3be4d55fce5e" ns1:_="" ns2:_="" ns3:_="" ns4:_="" ns5:_="">
    <xsd:import namespace="http://schemas.microsoft.com/sharepoint/v3"/>
    <xsd:import namespace="a1e655ab-872b-4d61-8729-ac0764cfa333"/>
    <xsd:import namespace="0d043c21-a08c-475a-9b37-15606fb2ab83"/>
    <xsd:import namespace="9da2a8c5-e2e9-492f-892b-673e1ab35ec9"/>
    <xsd:import namespace="http://schemas.microsoft.com/sharepoint/v4"/>
    <xsd:element name="properties">
      <xsd:complexType>
        <xsd:sequence>
          <xsd:element name="documentManagement">
            <xsd:complexType>
              <xsd:all>
                <xsd:element ref="ns3:SourceDocID" minOccurs="0"/>
                <xsd:element ref="ns1:AverageRating" minOccurs="0"/>
                <xsd:element ref="ns1:RatingCount" minOccurs="0"/>
                <xsd:element ref="ns1:LikesCount" minOccurs="0"/>
                <xsd:element ref="ns3:CRC_x0020_Category" minOccurs="0"/>
                <xsd:element ref="ns1:DocumentSetDescription" minOccurs="0"/>
                <xsd:element ref="ns2:SME" minOccurs="0"/>
                <xsd:element ref="ns2:Thumbnail" minOccurs="0"/>
                <xsd:element ref="ns2:SortOrder" minOccurs="0"/>
                <xsd:element ref="ns2:Details" minOccurs="0"/>
                <xsd:element ref="ns1:LikedBy" minOccurs="0"/>
                <xsd:element ref="ns1:PublishingStartDate" minOccurs="0"/>
                <xsd:element ref="ns4:_dlc_DocId" minOccurs="0"/>
                <xsd:element ref="ns4:_dlc_DocIdUrl" minOccurs="0"/>
                <xsd:element ref="ns4:_dlc_DocIdPersistId" minOccurs="0"/>
                <xsd:element ref="ns1:PublishingExpirationDate" minOccurs="0"/>
                <xsd:element ref="ns3:ke17ca428a0049638f5783d9211b4665" minOccurs="0"/>
                <xsd:element ref="ns4:TaxCatchAll" minOccurs="0"/>
                <xsd:element ref="ns5:IconOverlay" minOccurs="0"/>
                <xsd:element ref="ns1:RatedBy" minOccurs="0"/>
                <xsd:element ref="ns1:Ratings" minOccurs="0"/>
                <xsd:element ref="ns3:SharedWithUsers" minOccurs="0"/>
                <xsd:element ref="ns2:oed17f66795e47028eb40dcbedbc158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4" nillable="true" ma:displayName="Rating (0-5)" ma:decimals="2" ma:description="Average value of all the ratings that have been submitted" ma:internalName="AverageRating" ma:readOnly="true">
      <xsd:simpleType>
        <xsd:restriction base="dms:Number"/>
      </xsd:simpleType>
    </xsd:element>
    <xsd:element name="RatingCount" ma:index="5" nillable="true" ma:displayName="Number of Ratings" ma:decimals="0" ma:description="Number of ratings submitted" ma:internalName="RatingCount" ma:readOnly="true">
      <xsd:simpleType>
        <xsd:restriction base="dms:Number"/>
      </xsd:simpleType>
    </xsd:element>
    <xsd:element name="LikesCount" ma:index="6" nillable="true" ma:displayName="Number of Likes" ma:internalName="LikesCount">
      <xsd:simpleType>
        <xsd:restriction base="dms:Unknown"/>
      </xsd:simpleType>
    </xsd:element>
    <xsd:element name="DocumentSetDescription" ma:index="8" nillable="true" ma:displayName="Description" ma:description="A description of the Document Set" ma:internalName="DocumentSetDescription">
      <xsd:simpleType>
        <xsd:restriction base="dms:Note"/>
      </xsd:simpleType>
    </xsd:element>
    <xsd:element name="LikedBy" ma:index="15"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StartDate" ma:index="17"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21"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element name="RatedBy" ma:index="2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28" nillable="true" ma:displayName="User ratings" ma:description="User ratings for the item" ma:hidden="true" ma:internalName="Rating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e655ab-872b-4d61-8729-ac0764cfa333" elementFormDefault="qualified">
    <xsd:import namespace="http://schemas.microsoft.com/office/2006/documentManagement/types"/>
    <xsd:import namespace="http://schemas.microsoft.com/office/infopath/2007/PartnerControls"/>
    <xsd:element name="SME" ma:index="10" nillable="true" ma:displayName="SME" ma:list="UserInfo" ma:SharePointGroup="0" ma:internalName="SM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humbnail" ma:index="11" nillable="true" ma:displayName="Thumbnail" ma:format="Image" ma:internalName="Thumbnail">
      <xsd:complexType>
        <xsd:complexContent>
          <xsd:extension base="dms:URL">
            <xsd:sequence>
              <xsd:element name="Url" type="dms:ValidUrl" minOccurs="0" nillable="true"/>
              <xsd:element name="Description" type="xsd:string" nillable="true"/>
            </xsd:sequence>
          </xsd:extension>
        </xsd:complexContent>
      </xsd:complexType>
    </xsd:element>
    <xsd:element name="SortOrder" ma:index="12" nillable="true" ma:displayName="Sort Order" ma:internalName="SortOrder">
      <xsd:simpleType>
        <xsd:restriction base="dms:Text">
          <xsd:maxLength value="255"/>
        </xsd:restriction>
      </xsd:simpleType>
    </xsd:element>
    <xsd:element name="Details" ma:index="13" nillable="true" ma:displayName="Details" ma:internalName="Details">
      <xsd:simpleType>
        <xsd:restriction base="dms:Note">
          <xsd:maxLength value="255"/>
        </xsd:restriction>
      </xsd:simpleType>
    </xsd:element>
    <xsd:element name="oed17f66795e47028eb40dcbedbc158b" ma:index="31" nillable="true" ma:taxonomy="true" ma:internalName="oed17f66795e47028eb40dcbedbc158b" ma:taxonomyFieldName="Language" ma:displayName="Language" ma:default="" ma:fieldId="{8ed17f66-795e-4702-8eb4-0dcbedbc158b}" ma:sspId="7d0f6f0b-6f82-4a9a-81e4-04de45000ff3" ma:termSetId="67df5a6d-26e4-424e-914d-ff61fa3330b1"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d043c21-a08c-475a-9b37-15606fb2ab83" elementFormDefault="qualified">
    <xsd:import namespace="http://schemas.microsoft.com/office/2006/documentManagement/types"/>
    <xsd:import namespace="http://schemas.microsoft.com/office/infopath/2007/PartnerControls"/>
    <xsd:element name="SourceDocID" ma:index="2" nillable="true" ma:displayName="Source Doc ID" ma:description="Allows non-English documents to reference the ID of the English (master) version." ma:internalName="Source_x0020_Doc_x0020_ID">
      <xsd:simpleType>
        <xsd:restriction base="dms:Text">
          <xsd:maxLength value="255"/>
        </xsd:restriction>
      </xsd:simpleType>
    </xsd:element>
    <xsd:element name="CRC_x0020_Category" ma:index="7" nillable="true" ma:displayName="CRC Category" ma:format="Dropdown" ma:indexed="true" ma:internalName="CRC_x0020_Category">
      <xsd:simpleType>
        <xsd:restriction base="dms:Choice">
          <xsd:enumeration value="Best Practices"/>
          <xsd:enumeration value="Brand Resources"/>
          <xsd:enumeration value="Campaign Kits"/>
          <xsd:enumeration value="Community"/>
          <xsd:enumeration value="Messaging"/>
          <xsd:enumeration value="More Tools"/>
          <xsd:enumeration value="Presentation Resources"/>
          <xsd:enumeration value="Templates"/>
        </xsd:restriction>
      </xsd:simpleType>
    </xsd:element>
    <xsd:element name="ke17ca428a0049638f5783d9211b4665" ma:index="22" nillable="true" ma:taxonomy="true" ma:internalName="ke17ca428a0049638f5783d9211b4665" ma:taxonomyFieldName="CRCTerms" ma:displayName="CRC Terms" ma:default="" ma:fieldId="{4e17ca42-8a00-4963-8f57-83d9211b4665}" ma:taxonomyMulti="true" ma:sspId="7d0f6f0b-6f82-4a9a-81e4-04de45000ff3" ma:termSetId="6bba3700-e567-4160-8464-223c1c50a5a9" ma:anchorId="00000000-0000-0000-0000-000000000000" ma:open="true" ma:isKeyword="false">
      <xsd:complexType>
        <xsd:sequence>
          <xsd:element ref="pc:Terms" minOccurs="0" maxOccurs="1"/>
        </xsd:sequence>
      </xsd:complex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da2a8c5-e2e9-492f-892b-673e1ab35ec9" elementFormDefault="qualified">
    <xsd:import namespace="http://schemas.microsoft.com/office/2006/documentManagement/types"/>
    <xsd:import namespace="http://schemas.microsoft.com/office/infopath/2007/PartnerControls"/>
    <xsd:element name="_dlc_DocId" ma:index="18" nillable="true" ma:displayName="Document ID Value" ma:description="The value of the document ID assigned to this item."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element name="TaxCatchAll" ma:index="23" nillable="true" ma:displayName="Taxonomy Catch All Column" ma:hidden="true" ma:list="{af611788-ddaa-4b4b-8a36-82a070ad2559}" ma:internalName="TaxCatchAll" ma:showField="CatchAllData" ma:web="0d043c21-a08c-475a-9b37-15606fb2ab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2"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F7DCC73-CB5F-414E-BFB8-8A4DE50ECF13}">
  <ds:schemaRefs>
    <ds:schemaRef ds:uri="http://schemas.microsoft.com/sharepoint/v3/contenttype/forms"/>
  </ds:schemaRefs>
</ds:datastoreItem>
</file>

<file path=customXml/itemProps2.xml><?xml version="1.0" encoding="utf-8"?>
<ds:datastoreItem xmlns:ds="http://schemas.openxmlformats.org/officeDocument/2006/customXml" ds:itemID="{B9B03A7A-BD11-45CE-A77C-0B496ADBAD5E}">
  <ds:schemaRefs>
    <ds:schemaRef ds:uri="http://purl.org/dc/terms/"/>
    <ds:schemaRef ds:uri="http://purl.org/dc/elements/1.1/"/>
    <ds:schemaRef ds:uri="http://schemas.microsoft.com/office/infopath/2007/PartnerControls"/>
    <ds:schemaRef ds:uri="a1e655ab-872b-4d61-8729-ac0764cfa333"/>
    <ds:schemaRef ds:uri="http://schemas.microsoft.com/office/2006/metadata/properties"/>
    <ds:schemaRef ds:uri="http://purl.org/dc/dcmitype/"/>
    <ds:schemaRef ds:uri="http://schemas.microsoft.com/office/2006/documentManagement/types"/>
    <ds:schemaRef ds:uri="http://www.w3.org/XML/1998/namespace"/>
    <ds:schemaRef ds:uri="http://schemas.openxmlformats.org/package/2006/metadata/core-properties"/>
    <ds:schemaRef ds:uri="http://schemas.microsoft.com/sharepoint/v4"/>
    <ds:schemaRef ds:uri="9da2a8c5-e2e9-492f-892b-673e1ab35ec9"/>
    <ds:schemaRef ds:uri="0d043c21-a08c-475a-9b37-15606fb2ab83"/>
    <ds:schemaRef ds:uri="http://schemas.microsoft.com/sharepoint/v3"/>
  </ds:schemaRefs>
</ds:datastoreItem>
</file>

<file path=customXml/itemProps3.xml><?xml version="1.0" encoding="utf-8"?>
<ds:datastoreItem xmlns:ds="http://schemas.openxmlformats.org/officeDocument/2006/customXml" ds:itemID="{1DA45EAF-2C34-4ECD-B3A9-02FB1A3665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1e655ab-872b-4d61-8729-ac0764cfa333"/>
    <ds:schemaRef ds:uri="0d043c21-a08c-475a-9b37-15606fb2ab83"/>
    <ds:schemaRef ds:uri="9da2a8c5-e2e9-492f-892b-673e1ab35ec9"/>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894AE30-B42B-46BA-8D54-0E7DFA507C2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2539</TotalTime>
  <Words>208</Words>
  <Application>Microsoft Office PowerPoint</Application>
  <PresentationFormat>ユーザー設定</PresentationFormat>
  <Paragraphs>67</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HGPｺﾞｼｯｸM</vt:lpstr>
      <vt:lpstr>HGP創英角ｺﾞｼｯｸUB</vt:lpstr>
      <vt:lpstr>ＭＳ Ｐゴシック</vt:lpstr>
      <vt:lpstr>Segoe</vt:lpstr>
      <vt:lpstr>宋体</vt:lpstr>
      <vt:lpstr>Arial</vt:lpstr>
      <vt:lpstr>Calibri</vt:lpstr>
      <vt:lpstr>Segoe UI</vt:lpstr>
      <vt:lpstr>Wingdings</vt:lpstr>
      <vt:lpstr>Office Theme</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Lynn Terry</dc:creator>
  <cp:keywords/>
  <dc:description/>
  <cp:lastModifiedBy>office1</cp:lastModifiedBy>
  <cp:revision>76</cp:revision>
  <cp:lastPrinted>2019-04-22T18:51:15Z</cp:lastPrinted>
  <dcterms:created xsi:type="dcterms:W3CDTF">2016-01-09T16:45:50Z</dcterms:created>
  <dcterms:modified xsi:type="dcterms:W3CDTF">2020-10-30T01:06:00Z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0x0101007B20E98279C3DD4D9FF765D40EC63BD7</vt:lpwstr>
  </property>
  <property fmtid="{D5CDD505-2E9C-101B-9397-08002B2CF9AE}" pid="3" name="_dlc_DocIdItemGuid">
    <vt:lpwstr>7cedf51c-3a1d-4dbb-8fd3-b1c5eab9e4ea</vt:lpwstr>
  </property>
  <property fmtid="{D5CDD505-2E9C-101B-9397-08002B2CF9AE}" pid="4" name="CRCTerms">
    <vt:lpwstr>11;#Poster|1484e43e-93cf-4dc1-974b-14679ae6279a</vt:lpwstr>
  </property>
  <property fmtid="{D5CDD505-2E9C-101B-9397-08002B2CF9AE}" pid="5" name="_docset_NoMedatataSyncRequired">
    <vt:lpwstr>False</vt:lpwstr>
  </property>
  <property fmtid="{D5CDD505-2E9C-101B-9397-08002B2CF9AE}" pid="6" name="Language">
    <vt:lpwstr>57;#en-US|422a913a-ea83-4454-b609-826ea6da0de4</vt:lpwstr>
  </property>
  <property fmtid="{D5CDD505-2E9C-101B-9397-08002B2CF9AE}" pid="7" name="MSIP_Label_37874100-6000-43b6-a204-2d77792600b9_Enabled">
    <vt:lpwstr>true</vt:lpwstr>
  </property>
  <property fmtid="{D5CDD505-2E9C-101B-9397-08002B2CF9AE}" pid="8" name="MSIP_Label_37874100-6000-43b6-a204-2d77792600b9_SetDate">
    <vt:lpwstr>2020-10-03T05:27:30Z</vt:lpwstr>
  </property>
  <property fmtid="{D5CDD505-2E9C-101B-9397-08002B2CF9AE}" pid="9" name="MSIP_Label_37874100-6000-43b6-a204-2d77792600b9_Method">
    <vt:lpwstr>Standard</vt:lpwstr>
  </property>
  <property fmtid="{D5CDD505-2E9C-101B-9397-08002B2CF9AE}" pid="10" name="MSIP_Label_37874100-6000-43b6-a204-2d77792600b9_Name">
    <vt:lpwstr>Confidential</vt:lpwstr>
  </property>
  <property fmtid="{D5CDD505-2E9C-101B-9397-08002B2CF9AE}" pid="11" name="MSIP_Label_37874100-6000-43b6-a204-2d77792600b9_SiteId">
    <vt:lpwstr>f38a5ecd-2813-4862-b11b-ac1d563c806f</vt:lpwstr>
  </property>
  <property fmtid="{D5CDD505-2E9C-101B-9397-08002B2CF9AE}" pid="12" name="MSIP_Label_37874100-6000-43b6-a204-2d77792600b9_ActionId">
    <vt:lpwstr>f80dc05c-1c3f-4d27-90be-0000fe12f486</vt:lpwstr>
  </property>
  <property fmtid="{D5CDD505-2E9C-101B-9397-08002B2CF9AE}" pid="13" name="MSIP_Label_37874100-6000-43b6-a204-2d77792600b9_ContentBits">
    <vt:lpwstr>3</vt:lpwstr>
  </property>
</Properties>
</file>