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9" r:id="rId2"/>
    <p:sldId id="256" r:id="rId3"/>
    <p:sldId id="280" r:id="rId4"/>
    <p:sldId id="257" r:id="rId5"/>
    <p:sldId id="258" r:id="rId6"/>
    <p:sldId id="260" r:id="rId7"/>
    <p:sldId id="262" r:id="rId8"/>
    <p:sldId id="263" r:id="rId9"/>
    <p:sldId id="276" r:id="rId10"/>
    <p:sldId id="265" r:id="rId11"/>
    <p:sldId id="266" r:id="rId12"/>
    <p:sldId id="268" r:id="rId13"/>
    <p:sldId id="270" r:id="rId14"/>
    <p:sldId id="278" r:id="rId15"/>
    <p:sldId id="277" r:id="rId16"/>
    <p:sldId id="272" r:id="rId17"/>
    <p:sldId id="274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A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3"/>
    <p:restoredTop sz="94556"/>
  </p:normalViewPr>
  <p:slideViewPr>
    <p:cSldViewPr>
      <p:cViewPr varScale="1">
        <p:scale>
          <a:sx n="59" d="100"/>
          <a:sy n="59" d="100"/>
        </p:scale>
        <p:origin x="1840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9B2B-D13B-4445-92AB-1F2EB8DAAAA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61041-FAFB-4DD4-A4B4-BA7579E0EC30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“What we need is an entrepreneurial society in which innovation and entrepreneurship are normal, steady and continual </a:t>
          </a:r>
        </a:p>
      </dgm:t>
    </dgm:pt>
    <dgm:pt modelId="{121187B1-5E29-47FB-8BC8-BBCE73028B68}" type="parTrans" cxnId="{910D3208-B42F-48BC-961E-C6F4933FFFB0}">
      <dgm:prSet/>
      <dgm:spPr/>
      <dgm:t>
        <a:bodyPr/>
        <a:lstStyle/>
        <a:p>
          <a:endParaRPr lang="en-US"/>
        </a:p>
      </dgm:t>
    </dgm:pt>
    <dgm:pt modelId="{E2D066DA-C5F3-405F-8B73-E28D26823F0D}" type="sibTrans" cxnId="{910D3208-B42F-48BC-961E-C6F4933FFFB0}">
      <dgm:prSet/>
      <dgm:spPr/>
      <dgm:t>
        <a:bodyPr/>
        <a:lstStyle/>
        <a:p>
          <a:endParaRPr lang="en-US"/>
        </a:p>
      </dgm:t>
    </dgm:pt>
    <dgm:pt modelId="{60E6C57C-F664-4A59-937C-96BF69A99B5B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Peter F. Drucker</a:t>
          </a:r>
        </a:p>
        <a:p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Austrian American management consultant, educator, and author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F26B0383-6F19-40E8-84CE-3DAD1DD0D941}" type="parTrans" cxnId="{B3BC13E8-57AA-4F11-A8EE-498EE9261AA2}">
      <dgm:prSet/>
      <dgm:spPr/>
      <dgm:t>
        <a:bodyPr/>
        <a:lstStyle/>
        <a:p>
          <a:endParaRPr lang="en-US"/>
        </a:p>
      </dgm:t>
    </dgm:pt>
    <dgm:pt modelId="{8E5D1527-6474-4784-971F-ED3C882F3B83}" type="sibTrans" cxnId="{B3BC13E8-57AA-4F11-A8EE-498EE9261AA2}">
      <dgm:prSet/>
      <dgm:spPr/>
      <dgm:t>
        <a:bodyPr/>
        <a:lstStyle/>
        <a:p>
          <a:endParaRPr lang="en-US"/>
        </a:p>
      </dgm:t>
    </dgm:pt>
    <dgm:pt modelId="{616EAAD8-742F-594B-882D-468EF6C88A0C}" type="pres">
      <dgm:prSet presAssocID="{BA099B2B-D13B-4445-92AB-1F2EB8DAAA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6A1266-ED11-5640-9B7D-4A33A4EF03A4}" type="pres">
      <dgm:prSet presAssocID="{14F61041-FAFB-4DD4-A4B4-BA7579E0EC30}" presName="hierRoot1" presStyleCnt="0"/>
      <dgm:spPr/>
    </dgm:pt>
    <dgm:pt modelId="{E1FC2AD8-76AD-094F-914A-1CE2CFB6D13E}" type="pres">
      <dgm:prSet presAssocID="{14F61041-FAFB-4DD4-A4B4-BA7579E0EC30}" presName="composite" presStyleCnt="0"/>
      <dgm:spPr/>
    </dgm:pt>
    <dgm:pt modelId="{EC1D2FEC-599D-294E-A381-61A07AEB6981}" type="pres">
      <dgm:prSet presAssocID="{14F61041-FAFB-4DD4-A4B4-BA7579E0EC30}" presName="background" presStyleLbl="node0" presStyleIdx="0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676E13FE-442E-4444-9935-CCB16EE944EC}" type="pres">
      <dgm:prSet presAssocID="{14F61041-FAFB-4DD4-A4B4-BA7579E0EC30}" presName="text" presStyleLbl="fgAcc0" presStyleIdx="0" presStyleCnt="2">
        <dgm:presLayoutVars>
          <dgm:chPref val="3"/>
        </dgm:presLayoutVars>
      </dgm:prSet>
      <dgm:spPr/>
    </dgm:pt>
    <dgm:pt modelId="{1F75A47C-B18F-4D44-91D4-669534EC32BD}" type="pres">
      <dgm:prSet presAssocID="{14F61041-FAFB-4DD4-A4B4-BA7579E0EC30}" presName="hierChild2" presStyleCnt="0"/>
      <dgm:spPr/>
    </dgm:pt>
    <dgm:pt modelId="{BE286A4F-B836-D84D-8EF2-E6184138A7E1}" type="pres">
      <dgm:prSet presAssocID="{60E6C57C-F664-4A59-937C-96BF69A99B5B}" presName="hierRoot1" presStyleCnt="0"/>
      <dgm:spPr/>
    </dgm:pt>
    <dgm:pt modelId="{A0A5E2CB-95A5-E44E-9E00-250591AD92A6}" type="pres">
      <dgm:prSet presAssocID="{60E6C57C-F664-4A59-937C-96BF69A99B5B}" presName="composite" presStyleCnt="0"/>
      <dgm:spPr/>
    </dgm:pt>
    <dgm:pt modelId="{47D11D9F-7A02-3044-A524-0B6F3AF6DF7C}" type="pres">
      <dgm:prSet presAssocID="{60E6C57C-F664-4A59-937C-96BF69A99B5B}" presName="background" presStyleLbl="node0" presStyleIdx="1" presStyleCnt="2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FE3A49E1-AE51-E84A-A3AC-DC5FB29DE4DE}" type="pres">
      <dgm:prSet presAssocID="{60E6C57C-F664-4A59-937C-96BF69A99B5B}" presName="text" presStyleLbl="fgAcc0" presStyleIdx="1" presStyleCnt="2">
        <dgm:presLayoutVars>
          <dgm:chPref val="3"/>
        </dgm:presLayoutVars>
      </dgm:prSet>
      <dgm:spPr/>
    </dgm:pt>
    <dgm:pt modelId="{621E517A-7537-3C4D-B6AF-6A71E0ADD294}" type="pres">
      <dgm:prSet presAssocID="{60E6C57C-F664-4A59-937C-96BF69A99B5B}" presName="hierChild2" presStyleCnt="0"/>
      <dgm:spPr/>
    </dgm:pt>
  </dgm:ptLst>
  <dgm:cxnLst>
    <dgm:cxn modelId="{910D3208-B42F-48BC-961E-C6F4933FFFB0}" srcId="{BA099B2B-D13B-4445-92AB-1F2EB8DAAAAF}" destId="{14F61041-FAFB-4DD4-A4B4-BA7579E0EC30}" srcOrd="0" destOrd="0" parTransId="{121187B1-5E29-47FB-8BC8-BBCE73028B68}" sibTransId="{E2D066DA-C5F3-405F-8B73-E28D26823F0D}"/>
    <dgm:cxn modelId="{C03E1360-F4CD-D54A-9D41-7C4654EF2DA3}" type="presOf" srcId="{14F61041-FAFB-4DD4-A4B4-BA7579E0EC30}" destId="{676E13FE-442E-4444-9935-CCB16EE944EC}" srcOrd="0" destOrd="0" presId="urn:microsoft.com/office/officeart/2005/8/layout/hierarchy1"/>
    <dgm:cxn modelId="{993ACF88-F345-2447-94B4-F01F8CEB388A}" type="presOf" srcId="{60E6C57C-F664-4A59-937C-96BF69A99B5B}" destId="{FE3A49E1-AE51-E84A-A3AC-DC5FB29DE4DE}" srcOrd="0" destOrd="0" presId="urn:microsoft.com/office/officeart/2005/8/layout/hierarchy1"/>
    <dgm:cxn modelId="{B3BC13E8-57AA-4F11-A8EE-498EE9261AA2}" srcId="{BA099B2B-D13B-4445-92AB-1F2EB8DAAAAF}" destId="{60E6C57C-F664-4A59-937C-96BF69A99B5B}" srcOrd="1" destOrd="0" parTransId="{F26B0383-6F19-40E8-84CE-3DAD1DD0D941}" sibTransId="{8E5D1527-6474-4784-971F-ED3C882F3B83}"/>
    <dgm:cxn modelId="{717E0BF4-715C-1444-8504-148C8F0638A9}" type="presOf" srcId="{BA099B2B-D13B-4445-92AB-1F2EB8DAAAAF}" destId="{616EAAD8-742F-594B-882D-468EF6C88A0C}" srcOrd="0" destOrd="0" presId="urn:microsoft.com/office/officeart/2005/8/layout/hierarchy1"/>
    <dgm:cxn modelId="{7533D24F-6EB9-574B-A667-F122CA8778DE}" type="presParOf" srcId="{616EAAD8-742F-594B-882D-468EF6C88A0C}" destId="{456A1266-ED11-5640-9B7D-4A33A4EF03A4}" srcOrd="0" destOrd="0" presId="urn:microsoft.com/office/officeart/2005/8/layout/hierarchy1"/>
    <dgm:cxn modelId="{F697EEEA-D75A-AD43-9D7B-3EDC64F6E23B}" type="presParOf" srcId="{456A1266-ED11-5640-9B7D-4A33A4EF03A4}" destId="{E1FC2AD8-76AD-094F-914A-1CE2CFB6D13E}" srcOrd="0" destOrd="0" presId="urn:microsoft.com/office/officeart/2005/8/layout/hierarchy1"/>
    <dgm:cxn modelId="{CCA3387E-510D-4644-94DE-1DFD909AC6CD}" type="presParOf" srcId="{E1FC2AD8-76AD-094F-914A-1CE2CFB6D13E}" destId="{EC1D2FEC-599D-294E-A381-61A07AEB6981}" srcOrd="0" destOrd="0" presId="urn:microsoft.com/office/officeart/2005/8/layout/hierarchy1"/>
    <dgm:cxn modelId="{4B441016-10B7-C04C-A91E-F03246B49376}" type="presParOf" srcId="{E1FC2AD8-76AD-094F-914A-1CE2CFB6D13E}" destId="{676E13FE-442E-4444-9935-CCB16EE944EC}" srcOrd="1" destOrd="0" presId="urn:microsoft.com/office/officeart/2005/8/layout/hierarchy1"/>
    <dgm:cxn modelId="{7776E85D-2DF3-6040-9688-03E0E12E52FE}" type="presParOf" srcId="{456A1266-ED11-5640-9B7D-4A33A4EF03A4}" destId="{1F75A47C-B18F-4D44-91D4-669534EC32BD}" srcOrd="1" destOrd="0" presId="urn:microsoft.com/office/officeart/2005/8/layout/hierarchy1"/>
    <dgm:cxn modelId="{A8533522-0666-CF4F-ADBE-55789AB338D7}" type="presParOf" srcId="{616EAAD8-742F-594B-882D-468EF6C88A0C}" destId="{BE286A4F-B836-D84D-8EF2-E6184138A7E1}" srcOrd="1" destOrd="0" presId="urn:microsoft.com/office/officeart/2005/8/layout/hierarchy1"/>
    <dgm:cxn modelId="{3FACCE06-3D34-E64F-804F-3582A2F9CCC4}" type="presParOf" srcId="{BE286A4F-B836-D84D-8EF2-E6184138A7E1}" destId="{A0A5E2CB-95A5-E44E-9E00-250591AD92A6}" srcOrd="0" destOrd="0" presId="urn:microsoft.com/office/officeart/2005/8/layout/hierarchy1"/>
    <dgm:cxn modelId="{1A09F825-DCB1-7C47-AD31-C1C2B8753657}" type="presParOf" srcId="{A0A5E2CB-95A5-E44E-9E00-250591AD92A6}" destId="{47D11D9F-7A02-3044-A524-0B6F3AF6DF7C}" srcOrd="0" destOrd="0" presId="urn:microsoft.com/office/officeart/2005/8/layout/hierarchy1"/>
    <dgm:cxn modelId="{FEB8A41D-31C2-6242-A581-8FF0871985DF}" type="presParOf" srcId="{A0A5E2CB-95A5-E44E-9E00-250591AD92A6}" destId="{FE3A49E1-AE51-E84A-A3AC-DC5FB29DE4DE}" srcOrd="1" destOrd="0" presId="urn:microsoft.com/office/officeart/2005/8/layout/hierarchy1"/>
    <dgm:cxn modelId="{09EE00E9-715C-C343-BF5F-0B2F1DB7AAF3}" type="presParOf" srcId="{BE286A4F-B836-D84D-8EF2-E6184138A7E1}" destId="{621E517A-7537-3C4D-B6AF-6A71E0ADD2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488EA7-0BB9-4AE5-8728-4C05E8673E2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507B51-E5DA-45BE-B778-DE9A793638E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</a:rPr>
            <a:t>Giving Up Too Soon</a:t>
          </a:r>
          <a:r>
            <a:rPr lang="en-CA" sz="1100" b="0" i="0" dirty="0">
              <a:solidFill>
                <a:schemeClr val="tx1"/>
              </a:solidFill>
            </a:rPr>
            <a:t>:</a:t>
          </a:r>
          <a:endParaRPr lang="en-US" sz="1100" dirty="0">
            <a:solidFill>
              <a:schemeClr val="tx1"/>
            </a:solidFill>
          </a:endParaRPr>
        </a:p>
      </dgm:t>
    </dgm:pt>
    <dgm:pt modelId="{C23F99E4-D56A-4AF2-A48A-B0ED5184EBC7}" type="parTrans" cxnId="{6E931DCA-C549-4E5C-826A-CC8B4C1B1779}">
      <dgm:prSet/>
      <dgm:spPr/>
      <dgm:t>
        <a:bodyPr/>
        <a:lstStyle/>
        <a:p>
          <a:endParaRPr lang="en-US"/>
        </a:p>
      </dgm:t>
    </dgm:pt>
    <dgm:pt modelId="{A9047571-06D3-4F36-BC69-6B5036141BBE}" type="sibTrans" cxnId="{6E931DCA-C549-4E5C-826A-CC8B4C1B1779}">
      <dgm:prSet/>
      <dgm:spPr/>
      <dgm:t>
        <a:bodyPr/>
        <a:lstStyle/>
        <a:p>
          <a:endParaRPr lang="en-US"/>
        </a:p>
      </dgm:t>
    </dgm:pt>
    <dgm:pt modelId="{CEE675A3-8542-43CC-9E8C-D01AA7382F54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Remember that breakthroughs often come just around the corner. Stay consistent and don’t give up prematurely. 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01B22D-FE05-4C0F-AFA1-B09D90486252}" type="parTrans" cxnId="{573A706C-EDDE-4E0B-ACED-4DB688AD72C8}">
      <dgm:prSet/>
      <dgm:spPr/>
      <dgm:t>
        <a:bodyPr/>
        <a:lstStyle/>
        <a:p>
          <a:endParaRPr lang="en-US"/>
        </a:p>
      </dgm:t>
    </dgm:pt>
    <dgm:pt modelId="{AA15D8B8-172A-4158-A613-A9C714888D3E}" type="sibTrans" cxnId="{573A706C-EDDE-4E0B-ACED-4DB688AD72C8}">
      <dgm:prSet/>
      <dgm:spPr/>
      <dgm:t>
        <a:bodyPr/>
        <a:lstStyle/>
        <a:p>
          <a:endParaRPr lang="en-US"/>
        </a:p>
      </dgm:t>
    </dgm:pt>
    <dgm:pt modelId="{D68D1C66-D5A2-47A0-85B9-35743076D717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</a:rPr>
            <a:t>Underestimating Time and Money Investments</a:t>
          </a:r>
          <a:r>
            <a:rPr lang="en-CA" sz="700" b="0" i="0" dirty="0">
              <a:solidFill>
                <a:schemeClr val="tx1"/>
              </a:solidFill>
            </a:rPr>
            <a:t>:</a:t>
          </a:r>
          <a:endParaRPr lang="en-US" sz="700" dirty="0">
            <a:solidFill>
              <a:schemeClr val="tx1"/>
            </a:solidFill>
          </a:endParaRPr>
        </a:p>
      </dgm:t>
    </dgm:pt>
    <dgm:pt modelId="{49BBE28C-4304-45B2-A1D4-47F06795159B}" type="parTrans" cxnId="{33619ED3-D5EF-40A8-A411-DE570A9275AC}">
      <dgm:prSet/>
      <dgm:spPr/>
      <dgm:t>
        <a:bodyPr/>
        <a:lstStyle/>
        <a:p>
          <a:endParaRPr lang="en-US"/>
        </a:p>
      </dgm:t>
    </dgm:pt>
    <dgm:pt modelId="{88859447-9290-4B1A-9448-73C1FFDC1BFE}" type="sibTrans" cxnId="{33619ED3-D5EF-40A8-A411-DE570A9275AC}">
      <dgm:prSet/>
      <dgm:spPr/>
      <dgm:t>
        <a:bodyPr/>
        <a:lstStyle/>
        <a:p>
          <a:endParaRPr lang="en-US"/>
        </a:p>
      </dgm:t>
    </dgm:pt>
    <dgm:pt modelId="{0D54FA05-E0A3-420B-8944-66249EE906D4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media creates an illusion of boundless time and resources for entrepreneurs, but the reality is different.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F99BB7-D3B8-4255-9BE2-0D0B32430139}" type="parTrans" cxnId="{CD8B8619-D87C-496C-B454-0C29F8D4104A}">
      <dgm:prSet/>
      <dgm:spPr/>
      <dgm:t>
        <a:bodyPr/>
        <a:lstStyle/>
        <a:p>
          <a:endParaRPr lang="en-US"/>
        </a:p>
      </dgm:t>
    </dgm:pt>
    <dgm:pt modelId="{00D4FEAF-5833-4A7F-BE7C-1DAE8FFDE6A5}" type="sibTrans" cxnId="{CD8B8619-D87C-496C-B454-0C29F8D4104A}">
      <dgm:prSet/>
      <dgm:spPr/>
      <dgm:t>
        <a:bodyPr/>
        <a:lstStyle/>
        <a:p>
          <a:endParaRPr lang="en-US"/>
        </a:p>
      </dgm:t>
    </dgm:pt>
    <dgm:pt modelId="{A489C381-6B13-438E-9E18-DAE61A4F0FB2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Celebrate milestones but define them correctly. Tangible results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46C78D-CEBC-4957-B31D-10E7997C12DB}" type="parTrans" cxnId="{B1FD370D-FF95-47DA-BFCC-8619D85ED208}">
      <dgm:prSet/>
      <dgm:spPr/>
      <dgm:t>
        <a:bodyPr/>
        <a:lstStyle/>
        <a:p>
          <a:endParaRPr lang="en-US"/>
        </a:p>
      </dgm:t>
    </dgm:pt>
    <dgm:pt modelId="{7D20C577-ED57-410A-864E-1CEC6511174D}" type="sibTrans" cxnId="{B1FD370D-FF95-47DA-BFCC-8619D85ED208}">
      <dgm:prSet/>
      <dgm:spPr/>
      <dgm:t>
        <a:bodyPr/>
        <a:lstStyle/>
        <a:p>
          <a:endParaRPr lang="en-US"/>
        </a:p>
      </dgm:t>
    </dgm:pt>
    <dgm:pt modelId="{64BFB2A2-2BE2-4747-8AB8-977ACA979EE7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</a:rPr>
            <a:t>Focusing on the Wrong Things</a:t>
          </a:r>
          <a:r>
            <a:rPr lang="en-CA" sz="1100" b="0" i="0" dirty="0">
              <a:solidFill>
                <a:schemeClr val="tx1"/>
              </a:solidFill>
            </a:rPr>
            <a:t>:</a:t>
          </a:r>
          <a:endParaRPr lang="en-US" sz="1100" dirty="0">
            <a:solidFill>
              <a:schemeClr val="tx1"/>
            </a:solidFill>
          </a:endParaRPr>
        </a:p>
      </dgm:t>
    </dgm:pt>
    <dgm:pt modelId="{553C4271-2C50-49CE-9954-4CF36572C357}" type="parTrans" cxnId="{4EAE60D8-AA5B-4EEA-B4E6-DAC3A9A5C3B0}">
      <dgm:prSet/>
      <dgm:spPr/>
      <dgm:t>
        <a:bodyPr/>
        <a:lstStyle/>
        <a:p>
          <a:endParaRPr lang="en-US"/>
        </a:p>
      </dgm:t>
    </dgm:pt>
    <dgm:pt modelId="{7EE82CE6-9BF8-452D-A931-0039FFFCA143}" type="sibTrans" cxnId="{4EAE60D8-AA5B-4EEA-B4E6-DAC3A9A5C3B0}">
      <dgm:prSet/>
      <dgm:spPr/>
      <dgm:t>
        <a:bodyPr/>
        <a:lstStyle/>
        <a:p>
          <a:endParaRPr lang="en-US"/>
        </a:p>
      </dgm:t>
    </dgm:pt>
    <dgm:pt modelId="{4B07149D-21B6-4C0C-B89F-D7C6350579DC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Prioritize revenue-generating activities</a:t>
          </a:r>
          <a:r>
            <a:rPr lang="en-CA" b="0" i="0" dirty="0"/>
            <a:t>.</a:t>
          </a:r>
          <a:endParaRPr lang="en-US" dirty="0"/>
        </a:p>
      </dgm:t>
    </dgm:pt>
    <dgm:pt modelId="{455E156B-AD1C-4164-81D2-F8B4F093D151}" type="parTrans" cxnId="{4F9E72B3-49B5-4889-9EDE-17C248007CDC}">
      <dgm:prSet/>
      <dgm:spPr/>
      <dgm:t>
        <a:bodyPr/>
        <a:lstStyle/>
        <a:p>
          <a:endParaRPr lang="en-US"/>
        </a:p>
      </dgm:t>
    </dgm:pt>
    <dgm:pt modelId="{4F35C49A-44B6-4580-83E1-EA28D39B5EF1}" type="sibTrans" cxnId="{4F9E72B3-49B5-4889-9EDE-17C248007CDC}">
      <dgm:prSet/>
      <dgm:spPr/>
      <dgm:t>
        <a:bodyPr/>
        <a:lstStyle/>
        <a:p>
          <a:endParaRPr lang="en-US"/>
        </a:p>
      </dgm:t>
    </dgm:pt>
    <dgm:pt modelId="{863A7C13-4FDE-4549-8417-F5D6816BAF30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Failing to Strategize</a:t>
          </a:r>
          <a:r>
            <a:rPr lang="en-CA" sz="11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1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43B49D-1750-4572-9C9F-DD72FD5F2A0C}" type="parTrans" cxnId="{4EC3AA0B-A0AA-4973-9F71-E6B4369BD9BD}">
      <dgm:prSet/>
      <dgm:spPr/>
      <dgm:t>
        <a:bodyPr/>
        <a:lstStyle/>
        <a:p>
          <a:endParaRPr lang="en-US"/>
        </a:p>
      </dgm:t>
    </dgm:pt>
    <dgm:pt modelId="{8320A4D5-37AC-459B-9E57-102129A70AF4}" type="sibTrans" cxnId="{4EC3AA0B-A0AA-4973-9F71-E6B4369BD9BD}">
      <dgm:prSet/>
      <dgm:spPr/>
      <dgm:t>
        <a:bodyPr/>
        <a:lstStyle/>
        <a:p>
          <a:endParaRPr lang="en-US"/>
        </a:p>
      </dgm:t>
    </dgm:pt>
    <dgm:pt modelId="{ACD511EC-00D3-4B61-9727-F6DFAEB53F5D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Set goals, but also develop a strategy to achieve them.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ACD8FA-8E91-437B-AA09-06B50FD16630}" type="parTrans" cxnId="{1EAE9C8A-1695-4D07-A4D3-3E4C7BC182A0}">
      <dgm:prSet/>
      <dgm:spPr/>
      <dgm:t>
        <a:bodyPr/>
        <a:lstStyle/>
        <a:p>
          <a:endParaRPr lang="en-US"/>
        </a:p>
      </dgm:t>
    </dgm:pt>
    <dgm:pt modelId="{2A05F667-409F-4138-8056-B74C598B5591}" type="sibTrans" cxnId="{1EAE9C8A-1695-4D07-A4D3-3E4C7BC182A0}">
      <dgm:prSet/>
      <dgm:spPr/>
      <dgm:t>
        <a:bodyPr/>
        <a:lstStyle/>
        <a:p>
          <a:endParaRPr lang="en-US"/>
        </a:p>
      </dgm:t>
    </dgm:pt>
    <dgm:pt modelId="{FF1F0708-2322-4579-BBA6-13A662B331CA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Not Systemizing</a:t>
          </a:r>
          <a:r>
            <a:rPr lang="en-CA" sz="1100" b="0" i="0" dirty="0"/>
            <a:t>:</a:t>
          </a:r>
          <a:endParaRPr lang="en-US" sz="1100" dirty="0"/>
        </a:p>
      </dgm:t>
    </dgm:pt>
    <dgm:pt modelId="{4EAF6BB9-E61F-4F04-963D-665603B12BF8}" type="parTrans" cxnId="{FBF3DE01-218B-4E41-BBE6-354697E0C12B}">
      <dgm:prSet/>
      <dgm:spPr/>
      <dgm:t>
        <a:bodyPr/>
        <a:lstStyle/>
        <a:p>
          <a:endParaRPr lang="en-US"/>
        </a:p>
      </dgm:t>
    </dgm:pt>
    <dgm:pt modelId="{980B4260-589F-47F2-BDF5-0547C88C8100}" type="sibTrans" cxnId="{FBF3DE01-218B-4E41-BBE6-354697E0C12B}">
      <dgm:prSet/>
      <dgm:spPr/>
      <dgm:t>
        <a:bodyPr/>
        <a:lstStyle/>
        <a:p>
          <a:endParaRPr lang="en-US"/>
        </a:p>
      </dgm:t>
    </dgm:pt>
    <dgm:pt modelId="{E626E63D-DD44-4D58-A6E5-EC619DDA78F7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Even with low initial volume, establish robust systems early</a:t>
          </a:r>
          <a:r>
            <a:rPr lang="en-CA" b="0" i="0" dirty="0"/>
            <a:t>. </a:t>
          </a:r>
          <a:endParaRPr lang="en-US" dirty="0"/>
        </a:p>
      </dgm:t>
    </dgm:pt>
    <dgm:pt modelId="{A91666A9-2D88-47E1-8234-F19B38091275}" type="parTrans" cxnId="{C6F6EA46-3249-4599-BC90-94C12296CDA9}">
      <dgm:prSet/>
      <dgm:spPr/>
      <dgm:t>
        <a:bodyPr/>
        <a:lstStyle/>
        <a:p>
          <a:endParaRPr lang="en-US"/>
        </a:p>
      </dgm:t>
    </dgm:pt>
    <dgm:pt modelId="{02C70549-A679-450F-8A8E-28507A56B838}" type="sibTrans" cxnId="{C6F6EA46-3249-4599-BC90-94C12296CDA9}">
      <dgm:prSet/>
      <dgm:spPr/>
      <dgm:t>
        <a:bodyPr/>
        <a:lstStyle/>
        <a:p>
          <a:endParaRPr lang="en-US"/>
        </a:p>
      </dgm:t>
    </dgm:pt>
    <dgm:pt modelId="{CD103CD6-E224-490F-87B3-581D8DCA31CC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Avoiding New Things</a:t>
          </a:r>
          <a:r>
            <a:rPr lang="en-CA" sz="1100" b="0" i="0" dirty="0"/>
            <a:t>:</a:t>
          </a:r>
          <a:endParaRPr lang="en-US" sz="1100" dirty="0"/>
        </a:p>
      </dgm:t>
    </dgm:pt>
    <dgm:pt modelId="{CBF3F70C-DACD-406D-AF07-961CA27366CE}" type="parTrans" cxnId="{BA7DF1F8-58F1-4639-B185-1949E530135A}">
      <dgm:prSet/>
      <dgm:spPr/>
      <dgm:t>
        <a:bodyPr/>
        <a:lstStyle/>
        <a:p>
          <a:endParaRPr lang="en-US"/>
        </a:p>
      </dgm:t>
    </dgm:pt>
    <dgm:pt modelId="{498C2D41-7DEC-4A3F-A520-AB2E28CC6DF8}" type="sibTrans" cxnId="{BA7DF1F8-58F1-4639-B185-1949E530135A}">
      <dgm:prSet/>
      <dgm:spPr/>
      <dgm:t>
        <a:bodyPr/>
        <a:lstStyle/>
        <a:p>
          <a:endParaRPr lang="en-US"/>
        </a:p>
      </dgm:t>
    </dgm:pt>
    <dgm:pt modelId="{9DFD381E-AE51-4489-8574-E5B9711BE0EF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Staying in your comfort zone can hinder innovation. 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D0CCBE-0806-4604-BC69-EDC98402F1F2}" type="parTrans" cxnId="{8B11784B-1795-457F-956D-7461252488EE}">
      <dgm:prSet/>
      <dgm:spPr/>
      <dgm:t>
        <a:bodyPr/>
        <a:lstStyle/>
        <a:p>
          <a:endParaRPr lang="en-US"/>
        </a:p>
      </dgm:t>
    </dgm:pt>
    <dgm:pt modelId="{E4BC79CF-4AA2-4D8F-AC16-C9402FEA111D}" type="sibTrans" cxnId="{8B11784B-1795-457F-956D-7461252488EE}">
      <dgm:prSet/>
      <dgm:spPr/>
      <dgm:t>
        <a:bodyPr/>
        <a:lstStyle/>
        <a:p>
          <a:endParaRPr lang="en-US"/>
        </a:p>
      </dgm:t>
    </dgm:pt>
    <dgm:pt modelId="{98FF9447-BBEF-49B6-BB91-49F341C40405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Not Listening to Customers or Employees</a:t>
          </a:r>
          <a:r>
            <a:rPr lang="en-CA" sz="1100" b="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100" b="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B1FF34-5606-4FA9-B95D-E7ED1CAEBAFF}" type="parTrans" cxnId="{6F8AF6A0-5C51-40F5-B76B-DF0656384474}">
      <dgm:prSet/>
      <dgm:spPr/>
      <dgm:t>
        <a:bodyPr/>
        <a:lstStyle/>
        <a:p>
          <a:endParaRPr lang="en-US"/>
        </a:p>
      </dgm:t>
    </dgm:pt>
    <dgm:pt modelId="{C7F9873E-9A4C-426B-B449-46BB28989600}" type="sibTrans" cxnId="{6F8AF6A0-5C51-40F5-B76B-DF0656384474}">
      <dgm:prSet/>
      <dgm:spPr/>
      <dgm:t>
        <a:bodyPr/>
        <a:lstStyle/>
        <a:p>
          <a:endParaRPr lang="en-US"/>
        </a:p>
      </dgm:t>
    </dgm:pt>
    <dgm:pt modelId="{DBE1ACDC-5EA3-453A-990F-3D28BD94E998}">
      <dgm:prSet/>
      <dgm:spPr/>
      <dgm:t>
        <a:bodyPr/>
        <a:lstStyle/>
        <a:p>
          <a:r>
            <a:rPr lang="en-CA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Feedback from customers and team members is invaluable</a:t>
          </a:r>
          <a:r>
            <a:rPr lang="en-CA" b="0" i="0" dirty="0"/>
            <a:t>. </a:t>
          </a:r>
          <a:endParaRPr lang="en-US" dirty="0"/>
        </a:p>
      </dgm:t>
    </dgm:pt>
    <dgm:pt modelId="{FFF59F53-DBF3-4C1A-90C0-405DBB6DB735}" type="parTrans" cxnId="{979867CA-054C-419D-B3E2-93A6800A94EF}">
      <dgm:prSet/>
      <dgm:spPr/>
      <dgm:t>
        <a:bodyPr/>
        <a:lstStyle/>
        <a:p>
          <a:endParaRPr lang="en-US"/>
        </a:p>
      </dgm:t>
    </dgm:pt>
    <dgm:pt modelId="{6CC5827E-CD4B-44FA-96ED-F5AB54975DC6}" type="sibTrans" cxnId="{979867CA-054C-419D-B3E2-93A6800A94EF}">
      <dgm:prSet/>
      <dgm:spPr/>
      <dgm:t>
        <a:bodyPr/>
        <a:lstStyle/>
        <a:p>
          <a:endParaRPr lang="en-US"/>
        </a:p>
      </dgm:t>
    </dgm:pt>
    <dgm:pt modelId="{9E8D11CE-2B60-4C4A-8EFD-D590A86C293E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1100" b="1" i="0" dirty="0">
              <a:solidFill>
                <a:schemeClr val="tx1"/>
              </a:solidFill>
            </a:rPr>
            <a:t>Falling Into the Delusion of Success</a:t>
          </a:r>
          <a:r>
            <a:rPr lang="en-CA" sz="1100" b="0" i="0" dirty="0"/>
            <a:t>:</a:t>
          </a:r>
          <a:endParaRPr lang="en-US" sz="1100" dirty="0"/>
        </a:p>
      </dgm:t>
    </dgm:pt>
    <dgm:pt modelId="{0C2CD630-235E-4B00-9012-6C069F22E924}" type="sibTrans" cxnId="{0027CCE2-823C-46F0-8414-A03915D1C310}">
      <dgm:prSet/>
      <dgm:spPr/>
      <dgm:t>
        <a:bodyPr/>
        <a:lstStyle/>
        <a:p>
          <a:endParaRPr lang="en-US"/>
        </a:p>
      </dgm:t>
    </dgm:pt>
    <dgm:pt modelId="{E13D8F2A-48A0-4E4D-ADD5-2EB7A11A435F}" type="parTrans" cxnId="{0027CCE2-823C-46F0-8414-A03915D1C310}">
      <dgm:prSet/>
      <dgm:spPr/>
      <dgm:t>
        <a:bodyPr/>
        <a:lstStyle/>
        <a:p>
          <a:endParaRPr lang="en-US"/>
        </a:p>
      </dgm:t>
    </dgm:pt>
    <dgm:pt modelId="{53469360-BEC0-9B43-A63F-335B5E2F5EB7}" type="pres">
      <dgm:prSet presAssocID="{BD488EA7-0BB9-4AE5-8728-4C05E8673E25}" presName="Name0" presStyleCnt="0">
        <dgm:presLayoutVars>
          <dgm:dir/>
          <dgm:animLvl val="lvl"/>
          <dgm:resizeHandles val="exact"/>
        </dgm:presLayoutVars>
      </dgm:prSet>
      <dgm:spPr/>
    </dgm:pt>
    <dgm:pt modelId="{E5C10DB6-E4B5-BA42-87CF-C1C0D14E85DA}" type="pres">
      <dgm:prSet presAssocID="{D0507B51-E5DA-45BE-B778-DE9A793638E4}" presName="linNode" presStyleCnt="0"/>
      <dgm:spPr/>
    </dgm:pt>
    <dgm:pt modelId="{95564FBD-3386-E449-A80A-0126F5DAF89A}" type="pres">
      <dgm:prSet presAssocID="{D0507B51-E5DA-45BE-B778-DE9A793638E4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4D5D2CD5-9D12-EB43-9FBC-F96799438B1F}" type="pres">
      <dgm:prSet presAssocID="{D0507B51-E5DA-45BE-B778-DE9A793638E4}" presName="descendantText" presStyleLbl="alignAccFollowNode1" presStyleIdx="0" presStyleCnt="8">
        <dgm:presLayoutVars>
          <dgm:bulletEnabled val="1"/>
        </dgm:presLayoutVars>
      </dgm:prSet>
      <dgm:spPr/>
    </dgm:pt>
    <dgm:pt modelId="{A3807209-0E99-8F47-AC23-60D7CE8042D3}" type="pres">
      <dgm:prSet presAssocID="{A9047571-06D3-4F36-BC69-6B5036141BBE}" presName="sp" presStyleCnt="0"/>
      <dgm:spPr/>
    </dgm:pt>
    <dgm:pt modelId="{66121F6A-FE18-0C4A-A392-97A4F1673203}" type="pres">
      <dgm:prSet presAssocID="{D68D1C66-D5A2-47A0-85B9-35743076D717}" presName="linNode" presStyleCnt="0"/>
      <dgm:spPr/>
    </dgm:pt>
    <dgm:pt modelId="{D280FB15-851C-AF4D-AE8A-D378DFBC8EC6}" type="pres">
      <dgm:prSet presAssocID="{D68D1C66-D5A2-47A0-85B9-35743076D717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422F3A0-A3CC-6D4F-BFBE-3E1DD96107D8}" type="pres">
      <dgm:prSet presAssocID="{D68D1C66-D5A2-47A0-85B9-35743076D717}" presName="descendantText" presStyleLbl="alignAccFollowNode1" presStyleIdx="1" presStyleCnt="8">
        <dgm:presLayoutVars>
          <dgm:bulletEnabled val="1"/>
        </dgm:presLayoutVars>
      </dgm:prSet>
      <dgm:spPr/>
    </dgm:pt>
    <dgm:pt modelId="{90381581-AFEB-9D4A-A267-4385D4AFA4AF}" type="pres">
      <dgm:prSet presAssocID="{88859447-9290-4B1A-9448-73C1FFDC1BFE}" presName="sp" presStyleCnt="0"/>
      <dgm:spPr/>
    </dgm:pt>
    <dgm:pt modelId="{0299A9B7-FFB9-284B-862F-3B3B2A1C3DD0}" type="pres">
      <dgm:prSet presAssocID="{9E8D11CE-2B60-4C4A-8EFD-D590A86C293E}" presName="linNode" presStyleCnt="0"/>
      <dgm:spPr/>
    </dgm:pt>
    <dgm:pt modelId="{7908B1A5-E221-D942-B777-F69EA4CDAF96}" type="pres">
      <dgm:prSet presAssocID="{9E8D11CE-2B60-4C4A-8EFD-D590A86C293E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67E5E23-1976-D949-A4F3-F6F5E28DD9C6}" type="pres">
      <dgm:prSet presAssocID="{9E8D11CE-2B60-4C4A-8EFD-D590A86C293E}" presName="descendantText" presStyleLbl="alignAccFollowNode1" presStyleIdx="2" presStyleCnt="8">
        <dgm:presLayoutVars>
          <dgm:bulletEnabled val="1"/>
        </dgm:presLayoutVars>
      </dgm:prSet>
      <dgm:spPr/>
    </dgm:pt>
    <dgm:pt modelId="{53D66DA8-0CB6-B94C-BDDD-7E47238D36D0}" type="pres">
      <dgm:prSet presAssocID="{0C2CD630-235E-4B00-9012-6C069F22E924}" presName="sp" presStyleCnt="0"/>
      <dgm:spPr/>
    </dgm:pt>
    <dgm:pt modelId="{C191A8A6-D599-F841-B8D9-B7EB3CAA5518}" type="pres">
      <dgm:prSet presAssocID="{64BFB2A2-2BE2-4747-8AB8-977ACA979EE7}" presName="linNode" presStyleCnt="0"/>
      <dgm:spPr/>
    </dgm:pt>
    <dgm:pt modelId="{4B82E3A4-82BE-D545-A1D7-8FED71688FC8}" type="pres">
      <dgm:prSet presAssocID="{64BFB2A2-2BE2-4747-8AB8-977ACA979EE7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8EC49261-324D-D64D-A762-58C665CFC600}" type="pres">
      <dgm:prSet presAssocID="{64BFB2A2-2BE2-4747-8AB8-977ACA979EE7}" presName="descendantText" presStyleLbl="alignAccFollowNode1" presStyleIdx="3" presStyleCnt="8">
        <dgm:presLayoutVars>
          <dgm:bulletEnabled val="1"/>
        </dgm:presLayoutVars>
      </dgm:prSet>
      <dgm:spPr/>
    </dgm:pt>
    <dgm:pt modelId="{C933B7A4-7E1B-4F46-8520-5ED13D7670D0}" type="pres">
      <dgm:prSet presAssocID="{7EE82CE6-9BF8-452D-A931-0039FFFCA143}" presName="sp" presStyleCnt="0"/>
      <dgm:spPr/>
    </dgm:pt>
    <dgm:pt modelId="{CCE7D5DF-F861-944D-8CB5-9E13C680EA42}" type="pres">
      <dgm:prSet presAssocID="{863A7C13-4FDE-4549-8417-F5D6816BAF30}" presName="linNode" presStyleCnt="0"/>
      <dgm:spPr/>
    </dgm:pt>
    <dgm:pt modelId="{6E3B3244-7714-654A-8FF4-3E8933D75977}" type="pres">
      <dgm:prSet presAssocID="{863A7C13-4FDE-4549-8417-F5D6816BAF30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2FE5F196-36F8-A54D-B02C-E7DF6AE8752D}" type="pres">
      <dgm:prSet presAssocID="{863A7C13-4FDE-4549-8417-F5D6816BAF30}" presName="descendantText" presStyleLbl="alignAccFollowNode1" presStyleIdx="4" presStyleCnt="8">
        <dgm:presLayoutVars>
          <dgm:bulletEnabled val="1"/>
        </dgm:presLayoutVars>
      </dgm:prSet>
      <dgm:spPr/>
    </dgm:pt>
    <dgm:pt modelId="{98553B82-F24A-C946-A4F9-358CA333E86A}" type="pres">
      <dgm:prSet presAssocID="{8320A4D5-37AC-459B-9E57-102129A70AF4}" presName="sp" presStyleCnt="0"/>
      <dgm:spPr/>
    </dgm:pt>
    <dgm:pt modelId="{3970CA1F-3E98-AA46-8754-72ED1332BDBE}" type="pres">
      <dgm:prSet presAssocID="{FF1F0708-2322-4579-BBA6-13A662B331CA}" presName="linNode" presStyleCnt="0"/>
      <dgm:spPr/>
    </dgm:pt>
    <dgm:pt modelId="{41786D5B-35A0-3D40-BA5F-D7F4D284FDB8}" type="pres">
      <dgm:prSet presAssocID="{FF1F0708-2322-4579-BBA6-13A662B331CA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F66ADE02-E4E3-9E41-8EC2-074F9D23F421}" type="pres">
      <dgm:prSet presAssocID="{FF1F0708-2322-4579-BBA6-13A662B331CA}" presName="descendantText" presStyleLbl="alignAccFollowNode1" presStyleIdx="5" presStyleCnt="8">
        <dgm:presLayoutVars>
          <dgm:bulletEnabled val="1"/>
        </dgm:presLayoutVars>
      </dgm:prSet>
      <dgm:spPr/>
    </dgm:pt>
    <dgm:pt modelId="{A248EF6E-8A35-DA47-9BD2-63D9706E4577}" type="pres">
      <dgm:prSet presAssocID="{980B4260-589F-47F2-BDF5-0547C88C8100}" presName="sp" presStyleCnt="0"/>
      <dgm:spPr/>
    </dgm:pt>
    <dgm:pt modelId="{B6B4F9F2-92D9-8746-A1C3-69998878DBA3}" type="pres">
      <dgm:prSet presAssocID="{CD103CD6-E224-490F-87B3-581D8DCA31CC}" presName="linNode" presStyleCnt="0"/>
      <dgm:spPr/>
    </dgm:pt>
    <dgm:pt modelId="{63FCCE81-39D7-8040-9BDD-02AFA34E834E}" type="pres">
      <dgm:prSet presAssocID="{CD103CD6-E224-490F-87B3-581D8DCA31CC}" presName="parentText" presStyleLbl="node1" presStyleIdx="6" presStyleCnt="8" custLinFactNeighborX="-1572" custLinFactNeighborY="-1542">
        <dgm:presLayoutVars>
          <dgm:chMax val="1"/>
          <dgm:bulletEnabled val="1"/>
        </dgm:presLayoutVars>
      </dgm:prSet>
      <dgm:spPr/>
    </dgm:pt>
    <dgm:pt modelId="{65C4106F-7FD2-0B40-B035-AA25DE8C68C3}" type="pres">
      <dgm:prSet presAssocID="{CD103CD6-E224-490F-87B3-581D8DCA31CC}" presName="descendantText" presStyleLbl="alignAccFollowNode1" presStyleIdx="6" presStyleCnt="8">
        <dgm:presLayoutVars>
          <dgm:bulletEnabled val="1"/>
        </dgm:presLayoutVars>
      </dgm:prSet>
      <dgm:spPr/>
    </dgm:pt>
    <dgm:pt modelId="{00CCDD91-9F1B-DF4A-9F81-9A15D488ED5F}" type="pres">
      <dgm:prSet presAssocID="{498C2D41-7DEC-4A3F-A520-AB2E28CC6DF8}" presName="sp" presStyleCnt="0"/>
      <dgm:spPr/>
    </dgm:pt>
    <dgm:pt modelId="{61520E85-B069-8E41-AA79-B8A4022177F4}" type="pres">
      <dgm:prSet presAssocID="{98FF9447-BBEF-49B6-BB91-49F341C40405}" presName="linNode" presStyleCnt="0"/>
      <dgm:spPr/>
    </dgm:pt>
    <dgm:pt modelId="{7FC5F533-F3F6-1C46-AD09-A4AAC02D14CD}" type="pres">
      <dgm:prSet presAssocID="{98FF9447-BBEF-49B6-BB91-49F341C40405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D73CC0AE-83C6-D245-B82A-91934CC86936}" type="pres">
      <dgm:prSet presAssocID="{98FF9447-BBEF-49B6-BB91-49F341C40405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FBF3DE01-218B-4E41-BBE6-354697E0C12B}" srcId="{BD488EA7-0BB9-4AE5-8728-4C05E8673E25}" destId="{FF1F0708-2322-4579-BBA6-13A662B331CA}" srcOrd="5" destOrd="0" parTransId="{4EAF6BB9-E61F-4F04-963D-665603B12BF8}" sibTransId="{980B4260-589F-47F2-BDF5-0547C88C8100}"/>
    <dgm:cxn modelId="{1D1D2209-42B4-7542-A96C-EB685B7231C0}" type="presOf" srcId="{BD488EA7-0BB9-4AE5-8728-4C05E8673E25}" destId="{53469360-BEC0-9B43-A63F-335B5E2F5EB7}" srcOrd="0" destOrd="0" presId="urn:microsoft.com/office/officeart/2005/8/layout/vList5"/>
    <dgm:cxn modelId="{859BCB0A-4639-2545-ADD0-74BB29FEE9FC}" type="presOf" srcId="{DBE1ACDC-5EA3-453A-990F-3D28BD94E998}" destId="{D73CC0AE-83C6-D245-B82A-91934CC86936}" srcOrd="0" destOrd="0" presId="urn:microsoft.com/office/officeart/2005/8/layout/vList5"/>
    <dgm:cxn modelId="{4EC3AA0B-A0AA-4973-9F71-E6B4369BD9BD}" srcId="{BD488EA7-0BB9-4AE5-8728-4C05E8673E25}" destId="{863A7C13-4FDE-4549-8417-F5D6816BAF30}" srcOrd="4" destOrd="0" parTransId="{9743B49D-1750-4572-9C9F-DD72FD5F2A0C}" sibTransId="{8320A4D5-37AC-459B-9E57-102129A70AF4}"/>
    <dgm:cxn modelId="{B1FD370D-FF95-47DA-BFCC-8619D85ED208}" srcId="{9E8D11CE-2B60-4C4A-8EFD-D590A86C293E}" destId="{A489C381-6B13-438E-9E18-DAE61A4F0FB2}" srcOrd="0" destOrd="0" parTransId="{8F46C78D-CEBC-4957-B31D-10E7997C12DB}" sibTransId="{7D20C577-ED57-410A-864E-1CEC6511174D}"/>
    <dgm:cxn modelId="{CD8B8619-D87C-496C-B454-0C29F8D4104A}" srcId="{D68D1C66-D5A2-47A0-85B9-35743076D717}" destId="{0D54FA05-E0A3-420B-8944-66249EE906D4}" srcOrd="0" destOrd="0" parTransId="{F7F99BB7-D3B8-4255-9BE2-0D0B32430139}" sibTransId="{00D4FEAF-5833-4A7F-BE7C-1DAE8FFDE6A5}"/>
    <dgm:cxn modelId="{E4357D37-10AD-B74E-8E76-FD28F7E7EBB6}" type="presOf" srcId="{FF1F0708-2322-4579-BBA6-13A662B331CA}" destId="{41786D5B-35A0-3D40-BA5F-D7F4D284FDB8}" srcOrd="0" destOrd="0" presId="urn:microsoft.com/office/officeart/2005/8/layout/vList5"/>
    <dgm:cxn modelId="{FF131C5B-0D02-D648-A535-1DF0D88F18A6}" type="presOf" srcId="{D68D1C66-D5A2-47A0-85B9-35743076D717}" destId="{D280FB15-851C-AF4D-AE8A-D378DFBC8EC6}" srcOrd="0" destOrd="0" presId="urn:microsoft.com/office/officeart/2005/8/layout/vList5"/>
    <dgm:cxn modelId="{C6F6EA46-3249-4599-BC90-94C12296CDA9}" srcId="{FF1F0708-2322-4579-BBA6-13A662B331CA}" destId="{E626E63D-DD44-4D58-A6E5-EC619DDA78F7}" srcOrd="0" destOrd="0" parTransId="{A91666A9-2D88-47E1-8234-F19B38091275}" sibTransId="{02C70549-A679-450F-8A8E-28507A56B838}"/>
    <dgm:cxn modelId="{4E68DC48-AC32-754A-B430-26189EE744FD}" type="presOf" srcId="{0D54FA05-E0A3-420B-8944-66249EE906D4}" destId="{C422F3A0-A3CC-6D4F-BFBE-3E1DD96107D8}" srcOrd="0" destOrd="0" presId="urn:microsoft.com/office/officeart/2005/8/layout/vList5"/>
    <dgm:cxn modelId="{8B11784B-1795-457F-956D-7461252488EE}" srcId="{CD103CD6-E224-490F-87B3-581D8DCA31CC}" destId="{9DFD381E-AE51-4489-8574-E5B9711BE0EF}" srcOrd="0" destOrd="0" parTransId="{8AD0CCBE-0806-4604-BC69-EDC98402F1F2}" sibTransId="{E4BC79CF-4AA2-4D8F-AC16-C9402FEA111D}"/>
    <dgm:cxn modelId="{573A706C-EDDE-4E0B-ACED-4DB688AD72C8}" srcId="{D0507B51-E5DA-45BE-B778-DE9A793638E4}" destId="{CEE675A3-8542-43CC-9E8C-D01AA7382F54}" srcOrd="0" destOrd="0" parTransId="{3D01B22D-FE05-4C0F-AFA1-B09D90486252}" sibTransId="{AA15D8B8-172A-4158-A613-A9C714888D3E}"/>
    <dgm:cxn modelId="{B94C1C4D-F967-DF49-98D4-F352A3003141}" type="presOf" srcId="{98FF9447-BBEF-49B6-BB91-49F341C40405}" destId="{7FC5F533-F3F6-1C46-AD09-A4AAC02D14CD}" srcOrd="0" destOrd="0" presId="urn:microsoft.com/office/officeart/2005/8/layout/vList5"/>
    <dgm:cxn modelId="{39342174-C982-3944-8392-943A772CE055}" type="presOf" srcId="{D0507B51-E5DA-45BE-B778-DE9A793638E4}" destId="{95564FBD-3386-E449-A80A-0126F5DAF89A}" srcOrd="0" destOrd="0" presId="urn:microsoft.com/office/officeart/2005/8/layout/vList5"/>
    <dgm:cxn modelId="{48304B80-918B-C340-BD56-7A4C13D29997}" type="presOf" srcId="{4B07149D-21B6-4C0C-B89F-D7C6350579DC}" destId="{8EC49261-324D-D64D-A762-58C665CFC600}" srcOrd="0" destOrd="0" presId="urn:microsoft.com/office/officeart/2005/8/layout/vList5"/>
    <dgm:cxn modelId="{1EAE9C8A-1695-4D07-A4D3-3E4C7BC182A0}" srcId="{863A7C13-4FDE-4549-8417-F5D6816BAF30}" destId="{ACD511EC-00D3-4B61-9727-F6DFAEB53F5D}" srcOrd="0" destOrd="0" parTransId="{7BACD8FA-8E91-437B-AA09-06B50FD16630}" sibTransId="{2A05F667-409F-4138-8056-B74C598B5591}"/>
    <dgm:cxn modelId="{5C62E98B-41FD-CF41-92A6-A83704F2CA60}" type="presOf" srcId="{CEE675A3-8542-43CC-9E8C-D01AA7382F54}" destId="{4D5D2CD5-9D12-EB43-9FBC-F96799438B1F}" srcOrd="0" destOrd="0" presId="urn:microsoft.com/office/officeart/2005/8/layout/vList5"/>
    <dgm:cxn modelId="{188F568C-7DE3-8F41-BAEC-95C730D575DB}" type="presOf" srcId="{863A7C13-4FDE-4549-8417-F5D6816BAF30}" destId="{6E3B3244-7714-654A-8FF4-3E8933D75977}" srcOrd="0" destOrd="0" presId="urn:microsoft.com/office/officeart/2005/8/layout/vList5"/>
    <dgm:cxn modelId="{6F8AF6A0-5C51-40F5-B76B-DF0656384474}" srcId="{BD488EA7-0BB9-4AE5-8728-4C05E8673E25}" destId="{98FF9447-BBEF-49B6-BB91-49F341C40405}" srcOrd="7" destOrd="0" parTransId="{B5B1FF34-5606-4FA9-B95D-E7ED1CAEBAFF}" sibTransId="{C7F9873E-9A4C-426B-B449-46BB28989600}"/>
    <dgm:cxn modelId="{4F9E72B3-49B5-4889-9EDE-17C248007CDC}" srcId="{64BFB2A2-2BE2-4747-8AB8-977ACA979EE7}" destId="{4B07149D-21B6-4C0C-B89F-D7C6350579DC}" srcOrd="0" destOrd="0" parTransId="{455E156B-AD1C-4164-81D2-F8B4F093D151}" sibTransId="{4F35C49A-44B6-4580-83E1-EA28D39B5EF1}"/>
    <dgm:cxn modelId="{C14579B5-C401-8E4C-8CCD-7A897797B607}" type="presOf" srcId="{CD103CD6-E224-490F-87B3-581D8DCA31CC}" destId="{63FCCE81-39D7-8040-9BDD-02AFA34E834E}" srcOrd="0" destOrd="0" presId="urn:microsoft.com/office/officeart/2005/8/layout/vList5"/>
    <dgm:cxn modelId="{078112BE-D7D1-104C-B064-DC4F2F6C58BD}" type="presOf" srcId="{E626E63D-DD44-4D58-A6E5-EC619DDA78F7}" destId="{F66ADE02-E4E3-9E41-8EC2-074F9D23F421}" srcOrd="0" destOrd="0" presId="urn:microsoft.com/office/officeart/2005/8/layout/vList5"/>
    <dgm:cxn modelId="{215458C0-AA32-4046-A663-EF8E557D12B5}" type="presOf" srcId="{64BFB2A2-2BE2-4747-8AB8-977ACA979EE7}" destId="{4B82E3A4-82BE-D545-A1D7-8FED71688FC8}" srcOrd="0" destOrd="0" presId="urn:microsoft.com/office/officeart/2005/8/layout/vList5"/>
    <dgm:cxn modelId="{B353E7C3-C60A-EF45-9971-28FC0138ED79}" type="presOf" srcId="{A489C381-6B13-438E-9E18-DAE61A4F0FB2}" destId="{367E5E23-1976-D949-A4F3-F6F5E28DD9C6}" srcOrd="0" destOrd="0" presId="urn:microsoft.com/office/officeart/2005/8/layout/vList5"/>
    <dgm:cxn modelId="{C15596C6-393E-F34F-A9C9-A886CA5EF04A}" type="presOf" srcId="{ACD511EC-00D3-4B61-9727-F6DFAEB53F5D}" destId="{2FE5F196-36F8-A54D-B02C-E7DF6AE8752D}" srcOrd="0" destOrd="0" presId="urn:microsoft.com/office/officeart/2005/8/layout/vList5"/>
    <dgm:cxn modelId="{6E931DCA-C549-4E5C-826A-CC8B4C1B1779}" srcId="{BD488EA7-0BB9-4AE5-8728-4C05E8673E25}" destId="{D0507B51-E5DA-45BE-B778-DE9A793638E4}" srcOrd="0" destOrd="0" parTransId="{C23F99E4-D56A-4AF2-A48A-B0ED5184EBC7}" sibTransId="{A9047571-06D3-4F36-BC69-6B5036141BBE}"/>
    <dgm:cxn modelId="{979867CA-054C-419D-B3E2-93A6800A94EF}" srcId="{98FF9447-BBEF-49B6-BB91-49F341C40405}" destId="{DBE1ACDC-5EA3-453A-990F-3D28BD94E998}" srcOrd="0" destOrd="0" parTransId="{FFF59F53-DBF3-4C1A-90C0-405DBB6DB735}" sibTransId="{6CC5827E-CD4B-44FA-96ED-F5AB54975DC6}"/>
    <dgm:cxn modelId="{33619ED3-D5EF-40A8-A411-DE570A9275AC}" srcId="{BD488EA7-0BB9-4AE5-8728-4C05E8673E25}" destId="{D68D1C66-D5A2-47A0-85B9-35743076D717}" srcOrd="1" destOrd="0" parTransId="{49BBE28C-4304-45B2-A1D4-47F06795159B}" sibTransId="{88859447-9290-4B1A-9448-73C1FFDC1BFE}"/>
    <dgm:cxn modelId="{4EAE60D8-AA5B-4EEA-B4E6-DAC3A9A5C3B0}" srcId="{BD488EA7-0BB9-4AE5-8728-4C05E8673E25}" destId="{64BFB2A2-2BE2-4747-8AB8-977ACA979EE7}" srcOrd="3" destOrd="0" parTransId="{553C4271-2C50-49CE-9954-4CF36572C357}" sibTransId="{7EE82CE6-9BF8-452D-A931-0039FFFCA143}"/>
    <dgm:cxn modelId="{93FD6BE2-7A32-0D41-B26C-45F58036D2AA}" type="presOf" srcId="{9E8D11CE-2B60-4C4A-8EFD-D590A86C293E}" destId="{7908B1A5-E221-D942-B777-F69EA4CDAF96}" srcOrd="0" destOrd="0" presId="urn:microsoft.com/office/officeart/2005/8/layout/vList5"/>
    <dgm:cxn modelId="{0027CCE2-823C-46F0-8414-A03915D1C310}" srcId="{BD488EA7-0BB9-4AE5-8728-4C05E8673E25}" destId="{9E8D11CE-2B60-4C4A-8EFD-D590A86C293E}" srcOrd="2" destOrd="0" parTransId="{E13D8F2A-48A0-4E4D-ADD5-2EB7A11A435F}" sibTransId="{0C2CD630-235E-4B00-9012-6C069F22E924}"/>
    <dgm:cxn modelId="{D1CF32E6-1F58-1B42-9B4A-5D9DA6A94F2C}" type="presOf" srcId="{9DFD381E-AE51-4489-8574-E5B9711BE0EF}" destId="{65C4106F-7FD2-0B40-B035-AA25DE8C68C3}" srcOrd="0" destOrd="0" presId="urn:microsoft.com/office/officeart/2005/8/layout/vList5"/>
    <dgm:cxn modelId="{BA7DF1F8-58F1-4639-B185-1949E530135A}" srcId="{BD488EA7-0BB9-4AE5-8728-4C05E8673E25}" destId="{CD103CD6-E224-490F-87B3-581D8DCA31CC}" srcOrd="6" destOrd="0" parTransId="{CBF3F70C-DACD-406D-AF07-961CA27366CE}" sibTransId="{498C2D41-7DEC-4A3F-A520-AB2E28CC6DF8}"/>
    <dgm:cxn modelId="{A465DB72-4BA1-FE46-9AEE-0F1200BD7B03}" type="presParOf" srcId="{53469360-BEC0-9B43-A63F-335B5E2F5EB7}" destId="{E5C10DB6-E4B5-BA42-87CF-C1C0D14E85DA}" srcOrd="0" destOrd="0" presId="urn:microsoft.com/office/officeart/2005/8/layout/vList5"/>
    <dgm:cxn modelId="{F7190866-1B2E-674B-8767-B6F9AEE18BEA}" type="presParOf" srcId="{E5C10DB6-E4B5-BA42-87CF-C1C0D14E85DA}" destId="{95564FBD-3386-E449-A80A-0126F5DAF89A}" srcOrd="0" destOrd="0" presId="urn:microsoft.com/office/officeart/2005/8/layout/vList5"/>
    <dgm:cxn modelId="{0A74DDC4-4CAE-E048-9A01-702D903E8389}" type="presParOf" srcId="{E5C10DB6-E4B5-BA42-87CF-C1C0D14E85DA}" destId="{4D5D2CD5-9D12-EB43-9FBC-F96799438B1F}" srcOrd="1" destOrd="0" presId="urn:microsoft.com/office/officeart/2005/8/layout/vList5"/>
    <dgm:cxn modelId="{BC44BC1D-F997-144D-89D0-B6F777E7F2A5}" type="presParOf" srcId="{53469360-BEC0-9B43-A63F-335B5E2F5EB7}" destId="{A3807209-0E99-8F47-AC23-60D7CE8042D3}" srcOrd="1" destOrd="0" presId="urn:microsoft.com/office/officeart/2005/8/layout/vList5"/>
    <dgm:cxn modelId="{C01FEACB-D37B-B442-82A8-8C43BD224642}" type="presParOf" srcId="{53469360-BEC0-9B43-A63F-335B5E2F5EB7}" destId="{66121F6A-FE18-0C4A-A392-97A4F1673203}" srcOrd="2" destOrd="0" presId="urn:microsoft.com/office/officeart/2005/8/layout/vList5"/>
    <dgm:cxn modelId="{D26D4CFD-EA43-104A-9C28-430B7D4E726F}" type="presParOf" srcId="{66121F6A-FE18-0C4A-A392-97A4F1673203}" destId="{D280FB15-851C-AF4D-AE8A-D378DFBC8EC6}" srcOrd="0" destOrd="0" presId="urn:microsoft.com/office/officeart/2005/8/layout/vList5"/>
    <dgm:cxn modelId="{C2B158FA-B7BE-1048-9CF5-1D5735517225}" type="presParOf" srcId="{66121F6A-FE18-0C4A-A392-97A4F1673203}" destId="{C422F3A0-A3CC-6D4F-BFBE-3E1DD96107D8}" srcOrd="1" destOrd="0" presId="urn:microsoft.com/office/officeart/2005/8/layout/vList5"/>
    <dgm:cxn modelId="{C0D68146-9A74-6E44-9690-6E96B9A667B6}" type="presParOf" srcId="{53469360-BEC0-9B43-A63F-335B5E2F5EB7}" destId="{90381581-AFEB-9D4A-A267-4385D4AFA4AF}" srcOrd="3" destOrd="0" presId="urn:microsoft.com/office/officeart/2005/8/layout/vList5"/>
    <dgm:cxn modelId="{895957BF-066B-4546-99D6-F036467850FD}" type="presParOf" srcId="{53469360-BEC0-9B43-A63F-335B5E2F5EB7}" destId="{0299A9B7-FFB9-284B-862F-3B3B2A1C3DD0}" srcOrd="4" destOrd="0" presId="urn:microsoft.com/office/officeart/2005/8/layout/vList5"/>
    <dgm:cxn modelId="{1481FE47-EA26-5240-84A9-CD73E300E58E}" type="presParOf" srcId="{0299A9B7-FFB9-284B-862F-3B3B2A1C3DD0}" destId="{7908B1A5-E221-D942-B777-F69EA4CDAF96}" srcOrd="0" destOrd="0" presId="urn:microsoft.com/office/officeart/2005/8/layout/vList5"/>
    <dgm:cxn modelId="{3DC530D3-6469-C445-9CD8-1C46F17EB70C}" type="presParOf" srcId="{0299A9B7-FFB9-284B-862F-3B3B2A1C3DD0}" destId="{367E5E23-1976-D949-A4F3-F6F5E28DD9C6}" srcOrd="1" destOrd="0" presId="urn:microsoft.com/office/officeart/2005/8/layout/vList5"/>
    <dgm:cxn modelId="{45FAD338-658B-0B4E-B5B0-5FAFD6CD55C5}" type="presParOf" srcId="{53469360-BEC0-9B43-A63F-335B5E2F5EB7}" destId="{53D66DA8-0CB6-B94C-BDDD-7E47238D36D0}" srcOrd="5" destOrd="0" presId="urn:microsoft.com/office/officeart/2005/8/layout/vList5"/>
    <dgm:cxn modelId="{27CE8ECB-8FFC-1D4F-AC01-564012CED30A}" type="presParOf" srcId="{53469360-BEC0-9B43-A63F-335B5E2F5EB7}" destId="{C191A8A6-D599-F841-B8D9-B7EB3CAA5518}" srcOrd="6" destOrd="0" presId="urn:microsoft.com/office/officeart/2005/8/layout/vList5"/>
    <dgm:cxn modelId="{8791D070-14E0-3442-AC3E-C34C3748AA2E}" type="presParOf" srcId="{C191A8A6-D599-F841-B8D9-B7EB3CAA5518}" destId="{4B82E3A4-82BE-D545-A1D7-8FED71688FC8}" srcOrd="0" destOrd="0" presId="urn:microsoft.com/office/officeart/2005/8/layout/vList5"/>
    <dgm:cxn modelId="{6AE35D9C-DA06-7243-8487-82CEB7297DCA}" type="presParOf" srcId="{C191A8A6-D599-F841-B8D9-B7EB3CAA5518}" destId="{8EC49261-324D-D64D-A762-58C665CFC600}" srcOrd="1" destOrd="0" presId="urn:microsoft.com/office/officeart/2005/8/layout/vList5"/>
    <dgm:cxn modelId="{0DCE423B-9853-E848-A079-2964C220B3D8}" type="presParOf" srcId="{53469360-BEC0-9B43-A63F-335B5E2F5EB7}" destId="{C933B7A4-7E1B-4F46-8520-5ED13D7670D0}" srcOrd="7" destOrd="0" presId="urn:microsoft.com/office/officeart/2005/8/layout/vList5"/>
    <dgm:cxn modelId="{54CC0853-7572-6347-A86E-BB95EBCA2469}" type="presParOf" srcId="{53469360-BEC0-9B43-A63F-335B5E2F5EB7}" destId="{CCE7D5DF-F861-944D-8CB5-9E13C680EA42}" srcOrd="8" destOrd="0" presId="urn:microsoft.com/office/officeart/2005/8/layout/vList5"/>
    <dgm:cxn modelId="{C5219465-B46C-6447-A330-392722503434}" type="presParOf" srcId="{CCE7D5DF-F861-944D-8CB5-9E13C680EA42}" destId="{6E3B3244-7714-654A-8FF4-3E8933D75977}" srcOrd="0" destOrd="0" presId="urn:microsoft.com/office/officeart/2005/8/layout/vList5"/>
    <dgm:cxn modelId="{8A1E7AD9-A0BB-5144-B79C-45E24F684E58}" type="presParOf" srcId="{CCE7D5DF-F861-944D-8CB5-9E13C680EA42}" destId="{2FE5F196-36F8-A54D-B02C-E7DF6AE8752D}" srcOrd="1" destOrd="0" presId="urn:microsoft.com/office/officeart/2005/8/layout/vList5"/>
    <dgm:cxn modelId="{205292F4-A1C0-6E41-A3EA-18866B099C08}" type="presParOf" srcId="{53469360-BEC0-9B43-A63F-335B5E2F5EB7}" destId="{98553B82-F24A-C946-A4F9-358CA333E86A}" srcOrd="9" destOrd="0" presId="urn:microsoft.com/office/officeart/2005/8/layout/vList5"/>
    <dgm:cxn modelId="{DC54ED6A-6D2F-9B4F-B13A-BB44B5198D9B}" type="presParOf" srcId="{53469360-BEC0-9B43-A63F-335B5E2F5EB7}" destId="{3970CA1F-3E98-AA46-8754-72ED1332BDBE}" srcOrd="10" destOrd="0" presId="urn:microsoft.com/office/officeart/2005/8/layout/vList5"/>
    <dgm:cxn modelId="{14A3133A-F471-844E-946B-22189D41D9C8}" type="presParOf" srcId="{3970CA1F-3E98-AA46-8754-72ED1332BDBE}" destId="{41786D5B-35A0-3D40-BA5F-D7F4D284FDB8}" srcOrd="0" destOrd="0" presId="urn:microsoft.com/office/officeart/2005/8/layout/vList5"/>
    <dgm:cxn modelId="{21C13F63-1575-4144-B7C2-AEE31258F877}" type="presParOf" srcId="{3970CA1F-3E98-AA46-8754-72ED1332BDBE}" destId="{F66ADE02-E4E3-9E41-8EC2-074F9D23F421}" srcOrd="1" destOrd="0" presId="urn:microsoft.com/office/officeart/2005/8/layout/vList5"/>
    <dgm:cxn modelId="{36B6DDDD-3079-244F-BC35-949258969257}" type="presParOf" srcId="{53469360-BEC0-9B43-A63F-335B5E2F5EB7}" destId="{A248EF6E-8A35-DA47-9BD2-63D9706E4577}" srcOrd="11" destOrd="0" presId="urn:microsoft.com/office/officeart/2005/8/layout/vList5"/>
    <dgm:cxn modelId="{55820D47-9F1F-5A4E-9AA4-61FE616212EF}" type="presParOf" srcId="{53469360-BEC0-9B43-A63F-335B5E2F5EB7}" destId="{B6B4F9F2-92D9-8746-A1C3-69998878DBA3}" srcOrd="12" destOrd="0" presId="urn:microsoft.com/office/officeart/2005/8/layout/vList5"/>
    <dgm:cxn modelId="{39E3F073-185D-4D42-937C-67309091E74F}" type="presParOf" srcId="{B6B4F9F2-92D9-8746-A1C3-69998878DBA3}" destId="{63FCCE81-39D7-8040-9BDD-02AFA34E834E}" srcOrd="0" destOrd="0" presId="urn:microsoft.com/office/officeart/2005/8/layout/vList5"/>
    <dgm:cxn modelId="{61C15D4B-F954-924D-973A-8D609521EC00}" type="presParOf" srcId="{B6B4F9F2-92D9-8746-A1C3-69998878DBA3}" destId="{65C4106F-7FD2-0B40-B035-AA25DE8C68C3}" srcOrd="1" destOrd="0" presId="urn:microsoft.com/office/officeart/2005/8/layout/vList5"/>
    <dgm:cxn modelId="{AD3B51C3-10CB-A04D-8A69-99513237DE83}" type="presParOf" srcId="{53469360-BEC0-9B43-A63F-335B5E2F5EB7}" destId="{00CCDD91-9F1B-DF4A-9F81-9A15D488ED5F}" srcOrd="13" destOrd="0" presId="urn:microsoft.com/office/officeart/2005/8/layout/vList5"/>
    <dgm:cxn modelId="{86F5F3A5-BB75-0E41-82D7-561AF26A3DB1}" type="presParOf" srcId="{53469360-BEC0-9B43-A63F-335B5E2F5EB7}" destId="{61520E85-B069-8E41-AA79-B8A4022177F4}" srcOrd="14" destOrd="0" presId="urn:microsoft.com/office/officeart/2005/8/layout/vList5"/>
    <dgm:cxn modelId="{57210B4B-9D03-EE48-97F4-FCC2B6B7FA15}" type="presParOf" srcId="{61520E85-B069-8E41-AA79-B8A4022177F4}" destId="{7FC5F533-F3F6-1C46-AD09-A4AAC02D14CD}" srcOrd="0" destOrd="0" presId="urn:microsoft.com/office/officeart/2005/8/layout/vList5"/>
    <dgm:cxn modelId="{7A9BA6ED-53FB-E940-BAFD-12E1BBFDD31E}" type="presParOf" srcId="{61520E85-B069-8E41-AA79-B8A4022177F4}" destId="{D73CC0AE-83C6-D245-B82A-91934CC86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C99D31-8ACE-4BBE-A7DE-C8AA03C6513B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99D800-2489-447B-A7CB-8A5164279BEB}">
      <dgm:prSet/>
      <dgm:spPr/>
      <dgm:t>
        <a:bodyPr/>
        <a:lstStyle/>
        <a:p>
          <a:r>
            <a:rPr lang="en-US"/>
            <a:t>Embrace</a:t>
          </a:r>
        </a:p>
      </dgm:t>
    </dgm:pt>
    <dgm:pt modelId="{8C2E62D4-799F-4663-A91D-880A1C7F0CE0}" type="parTrans" cxnId="{5CA0EC8F-8947-45A7-8388-93FEA32283CE}">
      <dgm:prSet/>
      <dgm:spPr/>
      <dgm:t>
        <a:bodyPr/>
        <a:lstStyle/>
        <a:p>
          <a:endParaRPr lang="en-US"/>
        </a:p>
      </dgm:t>
    </dgm:pt>
    <dgm:pt modelId="{248FC7BA-D204-49CA-BFA4-A0F11B64F783}" type="sibTrans" cxnId="{5CA0EC8F-8947-45A7-8388-93FEA32283CE}">
      <dgm:prSet/>
      <dgm:spPr/>
      <dgm:t>
        <a:bodyPr/>
        <a:lstStyle/>
        <a:p>
          <a:endParaRPr lang="en-US"/>
        </a:p>
      </dgm:t>
    </dgm:pt>
    <dgm:pt modelId="{B56B3D2E-B414-4D80-8684-E2FD748BF676}">
      <dgm:prSet/>
      <dgm:spPr/>
      <dgm:t>
        <a:bodyPr/>
        <a:lstStyle/>
        <a:p>
          <a:r>
            <a:rPr lang="en-US" dirty="0"/>
            <a:t>Embrace Failure as a Learning Opportunity:</a:t>
          </a:r>
        </a:p>
      </dgm:t>
    </dgm:pt>
    <dgm:pt modelId="{9E361379-F8AE-48E9-91B0-733855574B3B}" type="parTrans" cxnId="{A23D6197-C7F5-4ECD-9053-2E769874DC17}">
      <dgm:prSet/>
      <dgm:spPr/>
      <dgm:t>
        <a:bodyPr/>
        <a:lstStyle/>
        <a:p>
          <a:endParaRPr lang="en-US"/>
        </a:p>
      </dgm:t>
    </dgm:pt>
    <dgm:pt modelId="{2BFD92C1-6B29-4665-991B-C62E9FEF03E7}" type="sibTrans" cxnId="{A23D6197-C7F5-4ECD-9053-2E769874DC17}">
      <dgm:prSet/>
      <dgm:spPr/>
      <dgm:t>
        <a:bodyPr/>
        <a:lstStyle/>
        <a:p>
          <a:endParaRPr lang="en-US"/>
        </a:p>
      </dgm:t>
    </dgm:pt>
    <dgm:pt modelId="{851B6E5F-6739-4162-A9B6-6B680DDBD307}">
      <dgm:prSet/>
      <dgm:spPr/>
      <dgm:t>
        <a:bodyPr/>
        <a:lstStyle/>
        <a:p>
          <a:r>
            <a:rPr lang="en-US" dirty="0"/>
            <a:t>Understand that failures are essential for growth. Each setback provides valuable lessons for future success. </a:t>
          </a:r>
        </a:p>
      </dgm:t>
    </dgm:pt>
    <dgm:pt modelId="{53D8ADB8-EB80-4B6F-9C0B-3DFFAFAFE8F4}" type="parTrans" cxnId="{7803E262-2D0D-4CCA-8B45-3DA1A8EFFBA9}">
      <dgm:prSet/>
      <dgm:spPr/>
      <dgm:t>
        <a:bodyPr/>
        <a:lstStyle/>
        <a:p>
          <a:endParaRPr lang="en-US"/>
        </a:p>
      </dgm:t>
    </dgm:pt>
    <dgm:pt modelId="{74D88F36-73EA-4E9F-9189-5B541ECF376C}" type="sibTrans" cxnId="{7803E262-2D0D-4CCA-8B45-3DA1A8EFFBA9}">
      <dgm:prSet/>
      <dgm:spPr/>
      <dgm:t>
        <a:bodyPr/>
        <a:lstStyle/>
        <a:p>
          <a:endParaRPr lang="en-US"/>
        </a:p>
      </dgm:t>
    </dgm:pt>
    <dgm:pt modelId="{A1ACD1F6-4420-4C01-AE85-025182F013B4}">
      <dgm:prSet/>
      <dgm:spPr/>
      <dgm:t>
        <a:bodyPr/>
        <a:lstStyle/>
        <a:p>
          <a:r>
            <a:rPr lang="en-US"/>
            <a:t>Build</a:t>
          </a:r>
        </a:p>
      </dgm:t>
    </dgm:pt>
    <dgm:pt modelId="{374779CF-E1F1-4401-B809-8E2C5FCE45AE}" type="parTrans" cxnId="{D2B2AAD3-7A3E-4CA5-B991-78E2A8D91D37}">
      <dgm:prSet/>
      <dgm:spPr/>
      <dgm:t>
        <a:bodyPr/>
        <a:lstStyle/>
        <a:p>
          <a:endParaRPr lang="en-US"/>
        </a:p>
      </dgm:t>
    </dgm:pt>
    <dgm:pt modelId="{AD9D6B30-3B8E-4F93-A0A3-DF09FBD449DB}" type="sibTrans" cxnId="{D2B2AAD3-7A3E-4CA5-B991-78E2A8D91D37}">
      <dgm:prSet/>
      <dgm:spPr/>
      <dgm:t>
        <a:bodyPr/>
        <a:lstStyle/>
        <a:p>
          <a:endParaRPr lang="en-US"/>
        </a:p>
      </dgm:t>
    </dgm:pt>
    <dgm:pt modelId="{F5643588-F3A2-4281-AFB2-57F66302C4E1}">
      <dgm:prSet/>
      <dgm:spPr/>
      <dgm:t>
        <a:bodyPr/>
        <a:lstStyle/>
        <a:p>
          <a:r>
            <a:rPr lang="en-US"/>
            <a:t>Build a Strong Support Network:</a:t>
          </a:r>
        </a:p>
      </dgm:t>
    </dgm:pt>
    <dgm:pt modelId="{008A6A46-8291-4B2F-BD38-49EF3D8D187B}" type="parTrans" cxnId="{94250D17-7EB7-4BDA-AC99-168BBDF43282}">
      <dgm:prSet/>
      <dgm:spPr/>
      <dgm:t>
        <a:bodyPr/>
        <a:lstStyle/>
        <a:p>
          <a:endParaRPr lang="en-US"/>
        </a:p>
      </dgm:t>
    </dgm:pt>
    <dgm:pt modelId="{35AD65D9-AC2F-49DD-9D2E-DE2537746C8B}" type="sibTrans" cxnId="{94250D17-7EB7-4BDA-AC99-168BBDF43282}">
      <dgm:prSet/>
      <dgm:spPr/>
      <dgm:t>
        <a:bodyPr/>
        <a:lstStyle/>
        <a:p>
          <a:endParaRPr lang="en-US"/>
        </a:p>
      </dgm:t>
    </dgm:pt>
    <dgm:pt modelId="{A2E15C27-7395-437F-A475-87948F498A49}">
      <dgm:prSet/>
      <dgm:spPr/>
      <dgm:t>
        <a:bodyPr/>
        <a:lstStyle/>
        <a:p>
          <a:r>
            <a:rPr lang="en-US" dirty="0"/>
            <a:t>Surround yourself with like-minded individuals who offer guidance, encouragement, and collaboration. Networking groups, industry events, and mastermind groups.</a:t>
          </a:r>
        </a:p>
      </dgm:t>
    </dgm:pt>
    <dgm:pt modelId="{11F70C7F-C093-4E3E-BAC9-DF6D0D86EFA8}" type="parTrans" cxnId="{50C8F8CB-B44F-4C6B-B0C3-017CB56B7ED7}">
      <dgm:prSet/>
      <dgm:spPr/>
      <dgm:t>
        <a:bodyPr/>
        <a:lstStyle/>
        <a:p>
          <a:endParaRPr lang="en-US"/>
        </a:p>
      </dgm:t>
    </dgm:pt>
    <dgm:pt modelId="{C0198E82-CD7C-483A-A780-54227D61FCC1}" type="sibTrans" cxnId="{50C8F8CB-B44F-4C6B-B0C3-017CB56B7ED7}">
      <dgm:prSet/>
      <dgm:spPr/>
      <dgm:t>
        <a:bodyPr/>
        <a:lstStyle/>
        <a:p>
          <a:endParaRPr lang="en-US"/>
        </a:p>
      </dgm:t>
    </dgm:pt>
    <dgm:pt modelId="{9BE582FC-7D3D-45D6-B391-4A86C0F6DD80}">
      <dgm:prSet/>
      <dgm:spPr/>
      <dgm:t>
        <a:bodyPr/>
        <a:lstStyle/>
        <a:p>
          <a:r>
            <a:rPr lang="en-US"/>
            <a:t>Prioritize</a:t>
          </a:r>
        </a:p>
      </dgm:t>
    </dgm:pt>
    <dgm:pt modelId="{12ED65E2-C1CF-4724-A4C3-BB93873CD16F}" type="parTrans" cxnId="{365531C9-ABC4-41F2-B636-F417B67FEB0A}">
      <dgm:prSet/>
      <dgm:spPr/>
      <dgm:t>
        <a:bodyPr/>
        <a:lstStyle/>
        <a:p>
          <a:endParaRPr lang="en-US"/>
        </a:p>
      </dgm:t>
    </dgm:pt>
    <dgm:pt modelId="{D40672B2-2512-4EA7-AF46-E6E73D0DD775}" type="sibTrans" cxnId="{365531C9-ABC4-41F2-B636-F417B67FEB0A}">
      <dgm:prSet/>
      <dgm:spPr/>
      <dgm:t>
        <a:bodyPr/>
        <a:lstStyle/>
        <a:p>
          <a:endParaRPr lang="en-US"/>
        </a:p>
      </dgm:t>
    </dgm:pt>
    <dgm:pt modelId="{1ED9B061-1790-42F0-94DA-BCB2C59A053B}">
      <dgm:prSet/>
      <dgm:spPr/>
      <dgm:t>
        <a:bodyPr/>
        <a:lstStyle/>
        <a:p>
          <a:r>
            <a:rPr lang="en-US"/>
            <a:t>Prioritize Personal Well-Being:</a:t>
          </a:r>
        </a:p>
      </dgm:t>
    </dgm:pt>
    <dgm:pt modelId="{1716806A-1360-4D10-8A8C-DA734FEAF3AA}" type="parTrans" cxnId="{F9C3EDCD-01A4-4CEA-8E43-D3F0FDC206E2}">
      <dgm:prSet/>
      <dgm:spPr/>
      <dgm:t>
        <a:bodyPr/>
        <a:lstStyle/>
        <a:p>
          <a:endParaRPr lang="en-US"/>
        </a:p>
      </dgm:t>
    </dgm:pt>
    <dgm:pt modelId="{15757417-828E-4AC7-8D76-E8CB3FA7F310}" type="sibTrans" cxnId="{F9C3EDCD-01A4-4CEA-8E43-D3F0FDC206E2}">
      <dgm:prSet/>
      <dgm:spPr/>
      <dgm:t>
        <a:bodyPr/>
        <a:lstStyle/>
        <a:p>
          <a:endParaRPr lang="en-US"/>
        </a:p>
      </dgm:t>
    </dgm:pt>
    <dgm:pt modelId="{DF862CD2-CC67-4D71-A4CB-AF20B3DD881E}">
      <dgm:prSet/>
      <dgm:spPr/>
      <dgm:t>
        <a:bodyPr/>
        <a:lstStyle/>
        <a:p>
          <a:r>
            <a:rPr lang="en-US"/>
            <a:t>Maintain a healthy work-life balance to avoid burnout. Self-care is crucial for peak performance and sustained success.</a:t>
          </a:r>
        </a:p>
      </dgm:t>
    </dgm:pt>
    <dgm:pt modelId="{1E99FF4B-1967-49DC-A40A-75568CC773FC}" type="parTrans" cxnId="{58D5C239-3A14-4807-BF9E-09EBCD71CBED}">
      <dgm:prSet/>
      <dgm:spPr/>
      <dgm:t>
        <a:bodyPr/>
        <a:lstStyle/>
        <a:p>
          <a:endParaRPr lang="en-US"/>
        </a:p>
      </dgm:t>
    </dgm:pt>
    <dgm:pt modelId="{D88C2203-6AE4-44DD-8F08-6E4D7D46DB9D}" type="sibTrans" cxnId="{58D5C239-3A14-4807-BF9E-09EBCD71CBED}">
      <dgm:prSet/>
      <dgm:spPr/>
      <dgm:t>
        <a:bodyPr/>
        <a:lstStyle/>
        <a:p>
          <a:endParaRPr lang="en-US"/>
        </a:p>
      </dgm:t>
    </dgm:pt>
    <dgm:pt modelId="{8D690084-673A-4422-9CB9-C2F354ED2905}">
      <dgm:prSet/>
      <dgm:spPr/>
      <dgm:t>
        <a:bodyPr/>
        <a:lstStyle/>
        <a:p>
          <a:r>
            <a:rPr lang="en-US"/>
            <a:t>Deliver</a:t>
          </a:r>
        </a:p>
      </dgm:t>
    </dgm:pt>
    <dgm:pt modelId="{185EB8D7-38D9-46E0-9AFF-08B3EED4C21D}" type="parTrans" cxnId="{C1BFF110-B526-47D1-9E79-8F410A38C264}">
      <dgm:prSet/>
      <dgm:spPr/>
      <dgm:t>
        <a:bodyPr/>
        <a:lstStyle/>
        <a:p>
          <a:endParaRPr lang="en-US"/>
        </a:p>
      </dgm:t>
    </dgm:pt>
    <dgm:pt modelId="{91D6F56C-7BCA-4292-B293-1C01EFD39051}" type="sibTrans" cxnId="{C1BFF110-B526-47D1-9E79-8F410A38C264}">
      <dgm:prSet/>
      <dgm:spPr/>
      <dgm:t>
        <a:bodyPr/>
        <a:lstStyle/>
        <a:p>
          <a:endParaRPr lang="en-US"/>
        </a:p>
      </dgm:t>
    </dgm:pt>
    <dgm:pt modelId="{674A2897-D5FF-4EA5-A363-A8D51FACBF92}">
      <dgm:prSet/>
      <dgm:spPr/>
      <dgm:t>
        <a:bodyPr/>
        <a:lstStyle/>
        <a:p>
          <a:r>
            <a:rPr lang="en-US"/>
            <a:t>Deliver Value to Customers:</a:t>
          </a:r>
        </a:p>
      </dgm:t>
    </dgm:pt>
    <dgm:pt modelId="{089A2ABE-EA26-4B08-AC75-998810D89537}" type="parTrans" cxnId="{9D917672-4670-4732-80E3-4373EAA3841A}">
      <dgm:prSet/>
      <dgm:spPr/>
      <dgm:t>
        <a:bodyPr/>
        <a:lstStyle/>
        <a:p>
          <a:endParaRPr lang="en-US"/>
        </a:p>
      </dgm:t>
    </dgm:pt>
    <dgm:pt modelId="{244BE7CF-6E63-492C-8459-F50EA71107CC}" type="sibTrans" cxnId="{9D917672-4670-4732-80E3-4373EAA3841A}">
      <dgm:prSet/>
      <dgm:spPr/>
      <dgm:t>
        <a:bodyPr/>
        <a:lstStyle/>
        <a:p>
          <a:endParaRPr lang="en-US"/>
        </a:p>
      </dgm:t>
    </dgm:pt>
    <dgm:pt modelId="{B7AF0696-42EC-48C0-9A58-66AD37DEBC3B}">
      <dgm:prSet/>
      <dgm:spPr/>
      <dgm:t>
        <a:bodyPr/>
        <a:lstStyle/>
        <a:p>
          <a:r>
            <a:rPr lang="en-US" dirty="0"/>
            <a:t>Focus on exceptional products and services that solve real problems for clients. </a:t>
          </a:r>
        </a:p>
      </dgm:t>
    </dgm:pt>
    <dgm:pt modelId="{FB2F1F8C-0D1A-466C-A1D8-379478432CF3}" type="parTrans" cxnId="{CA32B479-AC14-4FA5-A747-691DC535C908}">
      <dgm:prSet/>
      <dgm:spPr/>
      <dgm:t>
        <a:bodyPr/>
        <a:lstStyle/>
        <a:p>
          <a:endParaRPr lang="en-US"/>
        </a:p>
      </dgm:t>
    </dgm:pt>
    <dgm:pt modelId="{62084250-3542-4E87-A9C2-8888BFB3780C}" type="sibTrans" cxnId="{CA32B479-AC14-4FA5-A747-691DC535C908}">
      <dgm:prSet/>
      <dgm:spPr/>
      <dgm:t>
        <a:bodyPr/>
        <a:lstStyle/>
        <a:p>
          <a:endParaRPr lang="en-US"/>
        </a:p>
      </dgm:t>
    </dgm:pt>
    <dgm:pt modelId="{F24B1714-A011-48CA-AB7A-CB4E2162AFD2}">
      <dgm:prSet/>
      <dgm:spPr/>
      <dgm:t>
        <a:bodyPr/>
        <a:lstStyle/>
        <a:p>
          <a:r>
            <a:rPr lang="en-US"/>
            <a:t>Stay</a:t>
          </a:r>
        </a:p>
      </dgm:t>
    </dgm:pt>
    <dgm:pt modelId="{7BA2807A-8FBE-49D7-9263-C93A1AC16BB7}" type="parTrans" cxnId="{D0571932-04F3-4493-902E-5E4682B311C3}">
      <dgm:prSet/>
      <dgm:spPr/>
      <dgm:t>
        <a:bodyPr/>
        <a:lstStyle/>
        <a:p>
          <a:endParaRPr lang="en-US"/>
        </a:p>
      </dgm:t>
    </dgm:pt>
    <dgm:pt modelId="{5AA0C7A3-61BE-494C-A8CD-EC7D857431C1}" type="sibTrans" cxnId="{D0571932-04F3-4493-902E-5E4682B311C3}">
      <dgm:prSet/>
      <dgm:spPr/>
      <dgm:t>
        <a:bodyPr/>
        <a:lstStyle/>
        <a:p>
          <a:endParaRPr lang="en-US"/>
        </a:p>
      </dgm:t>
    </dgm:pt>
    <dgm:pt modelId="{B5D41B48-CBD7-44F7-9981-92FA45DF2CFD}">
      <dgm:prSet/>
      <dgm:spPr/>
      <dgm:t>
        <a:bodyPr/>
        <a:lstStyle/>
        <a:p>
          <a:r>
            <a:rPr lang="en-US"/>
            <a:t>Stay Adaptable and Resilient:</a:t>
          </a:r>
        </a:p>
      </dgm:t>
    </dgm:pt>
    <dgm:pt modelId="{2C6C647E-E639-415E-9C61-EB14FCB32A74}" type="parTrans" cxnId="{E4B67BB3-0D19-47BE-B7ED-17FED549D798}">
      <dgm:prSet/>
      <dgm:spPr/>
      <dgm:t>
        <a:bodyPr/>
        <a:lstStyle/>
        <a:p>
          <a:endParaRPr lang="en-US"/>
        </a:p>
      </dgm:t>
    </dgm:pt>
    <dgm:pt modelId="{09BE3D9F-3409-4593-A6AF-4B6EC5E204DF}" type="sibTrans" cxnId="{E4B67BB3-0D19-47BE-B7ED-17FED549D798}">
      <dgm:prSet/>
      <dgm:spPr/>
      <dgm:t>
        <a:bodyPr/>
        <a:lstStyle/>
        <a:p>
          <a:endParaRPr lang="en-US"/>
        </a:p>
      </dgm:t>
    </dgm:pt>
    <dgm:pt modelId="{98717C17-5B1B-42A7-92B5-78BC6D1338F1}">
      <dgm:prSet/>
      <dgm:spPr/>
      <dgm:t>
        <a:bodyPr/>
        <a:lstStyle/>
        <a:p>
          <a:r>
            <a:rPr lang="en-US"/>
            <a:t>The entrepreneurial landscape is ever-changing. Flexibility and resilience are essential to navigate challenges and evolving circumstances1.</a:t>
          </a:r>
        </a:p>
      </dgm:t>
    </dgm:pt>
    <dgm:pt modelId="{3B43D264-DCC0-48FF-8748-563B3D278C32}" type="parTrans" cxnId="{CFBB9696-00B6-4821-8744-A15C3769AA6A}">
      <dgm:prSet/>
      <dgm:spPr/>
      <dgm:t>
        <a:bodyPr/>
        <a:lstStyle/>
        <a:p>
          <a:endParaRPr lang="en-US"/>
        </a:p>
      </dgm:t>
    </dgm:pt>
    <dgm:pt modelId="{E6FDE35C-16D5-4E66-930E-82891161D48D}" type="sibTrans" cxnId="{CFBB9696-00B6-4821-8744-A15C3769AA6A}">
      <dgm:prSet/>
      <dgm:spPr/>
      <dgm:t>
        <a:bodyPr/>
        <a:lstStyle/>
        <a:p>
          <a:endParaRPr lang="en-US"/>
        </a:p>
      </dgm:t>
    </dgm:pt>
    <dgm:pt modelId="{D208847B-B289-4E71-A0D7-6E5042DB3B4F}">
      <dgm:prSet/>
      <dgm:spPr/>
      <dgm:t>
        <a:bodyPr/>
        <a:lstStyle/>
        <a:p>
          <a:r>
            <a:rPr lang="en-US"/>
            <a:t>Remember</a:t>
          </a:r>
        </a:p>
      </dgm:t>
    </dgm:pt>
    <dgm:pt modelId="{815394C5-4BE1-48B5-A102-2D0D6AEF0B25}" type="parTrans" cxnId="{24AEA6F1-D461-4DC1-B647-4C9C379A7281}">
      <dgm:prSet/>
      <dgm:spPr/>
      <dgm:t>
        <a:bodyPr/>
        <a:lstStyle/>
        <a:p>
          <a:endParaRPr lang="en-US"/>
        </a:p>
      </dgm:t>
    </dgm:pt>
    <dgm:pt modelId="{ECBC0178-8CDC-4D36-B174-09868EEB8CA5}" type="sibTrans" cxnId="{24AEA6F1-D461-4DC1-B647-4C9C379A7281}">
      <dgm:prSet/>
      <dgm:spPr/>
      <dgm:t>
        <a:bodyPr/>
        <a:lstStyle/>
        <a:p>
          <a:endParaRPr lang="en-US"/>
        </a:p>
      </dgm:t>
    </dgm:pt>
    <dgm:pt modelId="{69408EB1-85F8-4B91-8F1C-D8D78D1745B0}">
      <dgm:prSet/>
      <dgm:spPr/>
      <dgm:t>
        <a:bodyPr/>
        <a:lstStyle/>
        <a:p>
          <a:r>
            <a:rPr lang="en-US" dirty="0"/>
            <a:t>Remember, an entrepreneurial mindset isn’t exclusive to business owners. Interns, mid-career professional, or Fortune 500 leader, can adopt these principles to enhance your journey and drive success. </a:t>
          </a:r>
        </a:p>
      </dgm:t>
    </dgm:pt>
    <dgm:pt modelId="{316E6DE8-64F2-4C5C-ACA0-AEAA9DDF22F3}" type="parTrans" cxnId="{1C04A5E5-0666-4F67-B4E1-CF25F35E8C56}">
      <dgm:prSet/>
      <dgm:spPr/>
      <dgm:t>
        <a:bodyPr/>
        <a:lstStyle/>
        <a:p>
          <a:endParaRPr lang="en-US"/>
        </a:p>
      </dgm:t>
    </dgm:pt>
    <dgm:pt modelId="{8B907D1B-FBEB-4A70-BA9C-CEB86C4EF7D6}" type="sibTrans" cxnId="{1C04A5E5-0666-4F67-B4E1-CF25F35E8C56}">
      <dgm:prSet/>
      <dgm:spPr/>
      <dgm:t>
        <a:bodyPr/>
        <a:lstStyle/>
        <a:p>
          <a:endParaRPr lang="en-US"/>
        </a:p>
      </dgm:t>
    </dgm:pt>
    <dgm:pt modelId="{43A4AFED-491A-3A41-8209-27CFDA2742E4}" type="pres">
      <dgm:prSet presAssocID="{A9C99D31-8ACE-4BBE-A7DE-C8AA03C6513B}" presName="Name0" presStyleCnt="0">
        <dgm:presLayoutVars>
          <dgm:dir/>
          <dgm:animLvl val="lvl"/>
          <dgm:resizeHandles val="exact"/>
        </dgm:presLayoutVars>
      </dgm:prSet>
      <dgm:spPr/>
    </dgm:pt>
    <dgm:pt modelId="{C1A87CA7-FA89-4249-B34C-CCF5811B6EA9}" type="pres">
      <dgm:prSet presAssocID="{EB99D800-2489-447B-A7CB-8A5164279BEB}" presName="linNode" presStyleCnt="0"/>
      <dgm:spPr/>
    </dgm:pt>
    <dgm:pt modelId="{06E5A956-1B39-DF49-AD78-98DA7FE6127E}" type="pres">
      <dgm:prSet presAssocID="{EB99D800-2489-447B-A7CB-8A5164279BEB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49E2471B-E41F-6546-8246-ECD5FDC4382D}" type="pres">
      <dgm:prSet presAssocID="{EB99D800-2489-447B-A7CB-8A5164279BEB}" presName="descendantText" presStyleLbl="alignAccFollowNode1" presStyleIdx="0" presStyleCnt="6">
        <dgm:presLayoutVars>
          <dgm:bulletEnabled/>
        </dgm:presLayoutVars>
      </dgm:prSet>
      <dgm:spPr/>
    </dgm:pt>
    <dgm:pt modelId="{CBED94CC-7060-F345-860B-D3425B6DA7CD}" type="pres">
      <dgm:prSet presAssocID="{248FC7BA-D204-49CA-BFA4-A0F11B64F783}" presName="sp" presStyleCnt="0"/>
      <dgm:spPr/>
    </dgm:pt>
    <dgm:pt modelId="{EE8E432F-0730-ED48-B4CF-CD0D02D1990B}" type="pres">
      <dgm:prSet presAssocID="{A1ACD1F6-4420-4C01-AE85-025182F013B4}" presName="linNode" presStyleCnt="0"/>
      <dgm:spPr/>
    </dgm:pt>
    <dgm:pt modelId="{C53159B5-167E-3F46-B417-8DB068C8DEC3}" type="pres">
      <dgm:prSet presAssocID="{A1ACD1F6-4420-4C01-AE85-025182F013B4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3B752A22-9671-5A4B-83F9-5D8C597B37FC}" type="pres">
      <dgm:prSet presAssocID="{A1ACD1F6-4420-4C01-AE85-025182F013B4}" presName="descendantText" presStyleLbl="alignAccFollowNode1" presStyleIdx="1" presStyleCnt="6">
        <dgm:presLayoutVars>
          <dgm:bulletEnabled/>
        </dgm:presLayoutVars>
      </dgm:prSet>
      <dgm:spPr/>
    </dgm:pt>
    <dgm:pt modelId="{3ECA6DA4-A353-1C43-9C93-100CB313FA58}" type="pres">
      <dgm:prSet presAssocID="{AD9D6B30-3B8E-4F93-A0A3-DF09FBD449DB}" presName="sp" presStyleCnt="0"/>
      <dgm:spPr/>
    </dgm:pt>
    <dgm:pt modelId="{9A9B5FCE-C9CE-AD4C-9647-4B0ED26B8201}" type="pres">
      <dgm:prSet presAssocID="{9BE582FC-7D3D-45D6-B391-4A86C0F6DD80}" presName="linNode" presStyleCnt="0"/>
      <dgm:spPr/>
    </dgm:pt>
    <dgm:pt modelId="{4DCC123B-3E9A-C045-B445-13CEC1135563}" type="pres">
      <dgm:prSet presAssocID="{9BE582FC-7D3D-45D6-B391-4A86C0F6DD80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50AB6C06-EB7F-D340-A150-5BC00988BA22}" type="pres">
      <dgm:prSet presAssocID="{9BE582FC-7D3D-45D6-B391-4A86C0F6DD80}" presName="descendantText" presStyleLbl="alignAccFollowNode1" presStyleIdx="2" presStyleCnt="6">
        <dgm:presLayoutVars>
          <dgm:bulletEnabled/>
        </dgm:presLayoutVars>
      </dgm:prSet>
      <dgm:spPr/>
    </dgm:pt>
    <dgm:pt modelId="{5799A709-559E-8A42-A49E-D55D4DDEF226}" type="pres">
      <dgm:prSet presAssocID="{D40672B2-2512-4EA7-AF46-E6E73D0DD775}" presName="sp" presStyleCnt="0"/>
      <dgm:spPr/>
    </dgm:pt>
    <dgm:pt modelId="{8DE1C11F-EA6D-2248-91F9-95B7628AF9C0}" type="pres">
      <dgm:prSet presAssocID="{8D690084-673A-4422-9CB9-C2F354ED2905}" presName="linNode" presStyleCnt="0"/>
      <dgm:spPr/>
    </dgm:pt>
    <dgm:pt modelId="{63EF6736-9C53-C14D-9398-440C62395A83}" type="pres">
      <dgm:prSet presAssocID="{8D690084-673A-4422-9CB9-C2F354ED2905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ECF8DEB5-580B-F340-9905-5ABDC3DBF9C4}" type="pres">
      <dgm:prSet presAssocID="{8D690084-673A-4422-9CB9-C2F354ED2905}" presName="descendantText" presStyleLbl="alignAccFollowNode1" presStyleIdx="3" presStyleCnt="6">
        <dgm:presLayoutVars>
          <dgm:bulletEnabled/>
        </dgm:presLayoutVars>
      </dgm:prSet>
      <dgm:spPr/>
    </dgm:pt>
    <dgm:pt modelId="{6AA46DFD-C4F7-834A-80D5-38B43E7EDCFE}" type="pres">
      <dgm:prSet presAssocID="{91D6F56C-7BCA-4292-B293-1C01EFD39051}" presName="sp" presStyleCnt="0"/>
      <dgm:spPr/>
    </dgm:pt>
    <dgm:pt modelId="{207055A6-B5FB-F34A-8244-DBD0158CA91A}" type="pres">
      <dgm:prSet presAssocID="{F24B1714-A011-48CA-AB7A-CB4E2162AFD2}" presName="linNode" presStyleCnt="0"/>
      <dgm:spPr/>
    </dgm:pt>
    <dgm:pt modelId="{987038B9-0C7B-694A-8BF0-7FBC3E08E063}" type="pres">
      <dgm:prSet presAssocID="{F24B1714-A011-48CA-AB7A-CB4E2162AFD2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BC93EFB3-8498-D143-98B2-B163B9F3D51B}" type="pres">
      <dgm:prSet presAssocID="{F24B1714-A011-48CA-AB7A-CB4E2162AFD2}" presName="descendantText" presStyleLbl="alignAccFollowNode1" presStyleIdx="4" presStyleCnt="6">
        <dgm:presLayoutVars>
          <dgm:bulletEnabled/>
        </dgm:presLayoutVars>
      </dgm:prSet>
      <dgm:spPr/>
    </dgm:pt>
    <dgm:pt modelId="{C1B04AE7-DB12-6E41-BB08-A0952D0FC0F3}" type="pres">
      <dgm:prSet presAssocID="{5AA0C7A3-61BE-494C-A8CD-EC7D857431C1}" presName="sp" presStyleCnt="0"/>
      <dgm:spPr/>
    </dgm:pt>
    <dgm:pt modelId="{96D3CD84-5F7A-C546-86B9-4F20341F6D8A}" type="pres">
      <dgm:prSet presAssocID="{D208847B-B289-4E71-A0D7-6E5042DB3B4F}" presName="linNode" presStyleCnt="0"/>
      <dgm:spPr/>
    </dgm:pt>
    <dgm:pt modelId="{15426970-9E0D-FB44-8812-C05CB50518E1}" type="pres">
      <dgm:prSet presAssocID="{D208847B-B289-4E71-A0D7-6E5042DB3B4F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2E4B3DAC-C2EE-8546-BB1A-6E09CAFED7D9}" type="pres">
      <dgm:prSet presAssocID="{D208847B-B289-4E71-A0D7-6E5042DB3B4F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B3223100-BCE0-B04B-B073-5C0AEDB46B2C}" type="presOf" srcId="{98717C17-5B1B-42A7-92B5-78BC6D1338F1}" destId="{BC93EFB3-8498-D143-98B2-B163B9F3D51B}" srcOrd="0" destOrd="1" presId="urn:microsoft.com/office/officeart/2016/7/layout/VerticalSolidActionList"/>
    <dgm:cxn modelId="{C1BFF110-B526-47D1-9E79-8F410A38C264}" srcId="{A9C99D31-8ACE-4BBE-A7DE-C8AA03C6513B}" destId="{8D690084-673A-4422-9CB9-C2F354ED2905}" srcOrd="3" destOrd="0" parTransId="{185EB8D7-38D9-46E0-9AFF-08B3EED4C21D}" sibTransId="{91D6F56C-7BCA-4292-B293-1C01EFD39051}"/>
    <dgm:cxn modelId="{94250D17-7EB7-4BDA-AC99-168BBDF43282}" srcId="{A1ACD1F6-4420-4C01-AE85-025182F013B4}" destId="{F5643588-F3A2-4281-AFB2-57F66302C4E1}" srcOrd="0" destOrd="0" parTransId="{008A6A46-8291-4B2F-BD38-49EF3D8D187B}" sibTransId="{35AD65D9-AC2F-49DD-9D2E-DE2537746C8B}"/>
    <dgm:cxn modelId="{32587F17-E796-3247-8A4E-AC854D6E3DBB}" type="presOf" srcId="{69408EB1-85F8-4B91-8F1C-D8D78D1745B0}" destId="{2E4B3DAC-C2EE-8546-BB1A-6E09CAFED7D9}" srcOrd="0" destOrd="0" presId="urn:microsoft.com/office/officeart/2016/7/layout/VerticalSolidActionList"/>
    <dgm:cxn modelId="{18C20E1D-4340-8346-A86B-454A1329D42A}" type="presOf" srcId="{F24B1714-A011-48CA-AB7A-CB4E2162AFD2}" destId="{987038B9-0C7B-694A-8BF0-7FBC3E08E063}" srcOrd="0" destOrd="0" presId="urn:microsoft.com/office/officeart/2016/7/layout/VerticalSolidActionList"/>
    <dgm:cxn modelId="{545D411E-B1C3-9B4B-A9C3-F9C74A336934}" type="presOf" srcId="{F5643588-F3A2-4281-AFB2-57F66302C4E1}" destId="{3B752A22-9671-5A4B-83F9-5D8C597B37FC}" srcOrd="0" destOrd="0" presId="urn:microsoft.com/office/officeart/2016/7/layout/VerticalSolidActionList"/>
    <dgm:cxn modelId="{F44F6C21-1BF7-A247-92BA-121A1565C12C}" type="presOf" srcId="{D208847B-B289-4E71-A0D7-6E5042DB3B4F}" destId="{15426970-9E0D-FB44-8812-C05CB50518E1}" srcOrd="0" destOrd="0" presId="urn:microsoft.com/office/officeart/2016/7/layout/VerticalSolidActionList"/>
    <dgm:cxn modelId="{DADD1130-9594-5744-9604-98C93E52F368}" type="presOf" srcId="{1ED9B061-1790-42F0-94DA-BCB2C59A053B}" destId="{50AB6C06-EB7F-D340-A150-5BC00988BA22}" srcOrd="0" destOrd="0" presId="urn:microsoft.com/office/officeart/2016/7/layout/VerticalSolidActionList"/>
    <dgm:cxn modelId="{6F0D0231-BD42-2F4F-941F-02BE42A6B862}" type="presOf" srcId="{8D690084-673A-4422-9CB9-C2F354ED2905}" destId="{63EF6736-9C53-C14D-9398-440C62395A83}" srcOrd="0" destOrd="0" presId="urn:microsoft.com/office/officeart/2016/7/layout/VerticalSolidActionList"/>
    <dgm:cxn modelId="{D0571932-04F3-4493-902E-5E4682B311C3}" srcId="{A9C99D31-8ACE-4BBE-A7DE-C8AA03C6513B}" destId="{F24B1714-A011-48CA-AB7A-CB4E2162AFD2}" srcOrd="4" destOrd="0" parTransId="{7BA2807A-8FBE-49D7-9263-C93A1AC16BB7}" sibTransId="{5AA0C7A3-61BE-494C-A8CD-EC7D857431C1}"/>
    <dgm:cxn modelId="{F980F433-7BA3-4C4C-84C2-684130F57D7F}" type="presOf" srcId="{B5D41B48-CBD7-44F7-9981-92FA45DF2CFD}" destId="{BC93EFB3-8498-D143-98B2-B163B9F3D51B}" srcOrd="0" destOrd="0" presId="urn:microsoft.com/office/officeart/2016/7/layout/VerticalSolidActionList"/>
    <dgm:cxn modelId="{58D5C239-3A14-4807-BF9E-09EBCD71CBED}" srcId="{1ED9B061-1790-42F0-94DA-BCB2C59A053B}" destId="{DF862CD2-CC67-4D71-A4CB-AF20B3DD881E}" srcOrd="0" destOrd="0" parTransId="{1E99FF4B-1967-49DC-A40A-75568CC773FC}" sibTransId="{D88C2203-6AE4-44DD-8F08-6E4D7D46DB9D}"/>
    <dgm:cxn modelId="{C4EA095F-8E77-C14E-8608-3417F936BA48}" type="presOf" srcId="{B56B3D2E-B414-4D80-8684-E2FD748BF676}" destId="{49E2471B-E41F-6546-8246-ECD5FDC4382D}" srcOrd="0" destOrd="0" presId="urn:microsoft.com/office/officeart/2016/7/layout/VerticalSolidActionList"/>
    <dgm:cxn modelId="{7803E262-2D0D-4CCA-8B45-3DA1A8EFFBA9}" srcId="{B56B3D2E-B414-4D80-8684-E2FD748BF676}" destId="{851B6E5F-6739-4162-A9B6-6B680DDBD307}" srcOrd="0" destOrd="0" parTransId="{53D8ADB8-EB80-4B6F-9C0B-3DFFAFAFE8F4}" sibTransId="{74D88F36-73EA-4E9F-9189-5B541ECF376C}"/>
    <dgm:cxn modelId="{77FED14B-3F26-C349-BC1F-EDEBA5FE4679}" type="presOf" srcId="{A9C99D31-8ACE-4BBE-A7DE-C8AA03C6513B}" destId="{43A4AFED-491A-3A41-8209-27CFDA2742E4}" srcOrd="0" destOrd="0" presId="urn:microsoft.com/office/officeart/2016/7/layout/VerticalSolidActionList"/>
    <dgm:cxn modelId="{2FA2984F-217E-6246-BD36-67A11D378C26}" type="presOf" srcId="{674A2897-D5FF-4EA5-A363-A8D51FACBF92}" destId="{ECF8DEB5-580B-F340-9905-5ABDC3DBF9C4}" srcOrd="0" destOrd="0" presId="urn:microsoft.com/office/officeart/2016/7/layout/VerticalSolidActionList"/>
    <dgm:cxn modelId="{9D917672-4670-4732-80E3-4373EAA3841A}" srcId="{8D690084-673A-4422-9CB9-C2F354ED2905}" destId="{674A2897-D5FF-4EA5-A363-A8D51FACBF92}" srcOrd="0" destOrd="0" parTransId="{089A2ABE-EA26-4B08-AC75-998810D89537}" sibTransId="{244BE7CF-6E63-492C-8459-F50EA71107CC}"/>
    <dgm:cxn modelId="{015F9857-5714-AB42-B9B9-CD9D48058BDF}" type="presOf" srcId="{EB99D800-2489-447B-A7CB-8A5164279BEB}" destId="{06E5A956-1B39-DF49-AD78-98DA7FE6127E}" srcOrd="0" destOrd="0" presId="urn:microsoft.com/office/officeart/2016/7/layout/VerticalSolidActionList"/>
    <dgm:cxn modelId="{CA32B479-AC14-4FA5-A747-691DC535C908}" srcId="{674A2897-D5FF-4EA5-A363-A8D51FACBF92}" destId="{B7AF0696-42EC-48C0-9A58-66AD37DEBC3B}" srcOrd="0" destOrd="0" parTransId="{FB2F1F8C-0D1A-466C-A1D8-379478432CF3}" sibTransId="{62084250-3542-4E87-A9C2-8888BFB3780C}"/>
    <dgm:cxn modelId="{32D3327B-637D-D44E-908A-36132967E5BD}" type="presOf" srcId="{851B6E5F-6739-4162-A9B6-6B680DDBD307}" destId="{49E2471B-E41F-6546-8246-ECD5FDC4382D}" srcOrd="0" destOrd="1" presId="urn:microsoft.com/office/officeart/2016/7/layout/VerticalSolidActionList"/>
    <dgm:cxn modelId="{5CA0EC8F-8947-45A7-8388-93FEA32283CE}" srcId="{A9C99D31-8ACE-4BBE-A7DE-C8AA03C6513B}" destId="{EB99D800-2489-447B-A7CB-8A5164279BEB}" srcOrd="0" destOrd="0" parTransId="{8C2E62D4-799F-4663-A91D-880A1C7F0CE0}" sibTransId="{248FC7BA-D204-49CA-BFA4-A0F11B64F783}"/>
    <dgm:cxn modelId="{8B713093-93F7-2B47-AA1F-97690DE27E69}" type="presOf" srcId="{B7AF0696-42EC-48C0-9A58-66AD37DEBC3B}" destId="{ECF8DEB5-580B-F340-9905-5ABDC3DBF9C4}" srcOrd="0" destOrd="1" presId="urn:microsoft.com/office/officeart/2016/7/layout/VerticalSolidActionList"/>
    <dgm:cxn modelId="{CFBB9696-00B6-4821-8744-A15C3769AA6A}" srcId="{B5D41B48-CBD7-44F7-9981-92FA45DF2CFD}" destId="{98717C17-5B1B-42A7-92B5-78BC6D1338F1}" srcOrd="0" destOrd="0" parTransId="{3B43D264-DCC0-48FF-8748-563B3D278C32}" sibTransId="{E6FDE35C-16D5-4E66-930E-82891161D48D}"/>
    <dgm:cxn modelId="{A23D6197-C7F5-4ECD-9053-2E769874DC17}" srcId="{EB99D800-2489-447B-A7CB-8A5164279BEB}" destId="{B56B3D2E-B414-4D80-8684-E2FD748BF676}" srcOrd="0" destOrd="0" parTransId="{9E361379-F8AE-48E9-91B0-733855574B3B}" sibTransId="{2BFD92C1-6B29-4665-991B-C62E9FEF03E7}"/>
    <dgm:cxn modelId="{E4B67BB3-0D19-47BE-B7ED-17FED549D798}" srcId="{F24B1714-A011-48CA-AB7A-CB4E2162AFD2}" destId="{B5D41B48-CBD7-44F7-9981-92FA45DF2CFD}" srcOrd="0" destOrd="0" parTransId="{2C6C647E-E639-415E-9C61-EB14FCB32A74}" sibTransId="{09BE3D9F-3409-4593-A6AF-4B6EC5E204DF}"/>
    <dgm:cxn modelId="{8D225EB5-95ED-7E4F-9837-82B0360F35A9}" type="presOf" srcId="{DF862CD2-CC67-4D71-A4CB-AF20B3DD881E}" destId="{50AB6C06-EB7F-D340-A150-5BC00988BA22}" srcOrd="0" destOrd="1" presId="urn:microsoft.com/office/officeart/2016/7/layout/VerticalSolidActionList"/>
    <dgm:cxn modelId="{365531C9-ABC4-41F2-B636-F417B67FEB0A}" srcId="{A9C99D31-8ACE-4BBE-A7DE-C8AA03C6513B}" destId="{9BE582FC-7D3D-45D6-B391-4A86C0F6DD80}" srcOrd="2" destOrd="0" parTransId="{12ED65E2-C1CF-4724-A4C3-BB93873CD16F}" sibTransId="{D40672B2-2512-4EA7-AF46-E6E73D0DD775}"/>
    <dgm:cxn modelId="{50C8F8CB-B44F-4C6B-B0C3-017CB56B7ED7}" srcId="{F5643588-F3A2-4281-AFB2-57F66302C4E1}" destId="{A2E15C27-7395-437F-A475-87948F498A49}" srcOrd="0" destOrd="0" parTransId="{11F70C7F-C093-4E3E-BAC9-DF6D0D86EFA8}" sibTransId="{C0198E82-CD7C-483A-A780-54227D61FCC1}"/>
    <dgm:cxn modelId="{F9C3EDCD-01A4-4CEA-8E43-D3F0FDC206E2}" srcId="{9BE582FC-7D3D-45D6-B391-4A86C0F6DD80}" destId="{1ED9B061-1790-42F0-94DA-BCB2C59A053B}" srcOrd="0" destOrd="0" parTransId="{1716806A-1360-4D10-8A8C-DA734FEAF3AA}" sibTransId="{15757417-828E-4AC7-8D76-E8CB3FA7F310}"/>
    <dgm:cxn modelId="{D2B2AAD3-7A3E-4CA5-B991-78E2A8D91D37}" srcId="{A9C99D31-8ACE-4BBE-A7DE-C8AA03C6513B}" destId="{A1ACD1F6-4420-4C01-AE85-025182F013B4}" srcOrd="1" destOrd="0" parTransId="{374779CF-E1F1-4401-B809-8E2C5FCE45AE}" sibTransId="{AD9D6B30-3B8E-4F93-A0A3-DF09FBD449DB}"/>
    <dgm:cxn modelId="{AF832FD9-52D2-984C-9EDC-6E0B5B4F31C8}" type="presOf" srcId="{9BE582FC-7D3D-45D6-B391-4A86C0F6DD80}" destId="{4DCC123B-3E9A-C045-B445-13CEC1135563}" srcOrd="0" destOrd="0" presId="urn:microsoft.com/office/officeart/2016/7/layout/VerticalSolidActionList"/>
    <dgm:cxn modelId="{EE5166DC-1C93-2248-A427-DCE6EA4149D9}" type="presOf" srcId="{A1ACD1F6-4420-4C01-AE85-025182F013B4}" destId="{C53159B5-167E-3F46-B417-8DB068C8DEC3}" srcOrd="0" destOrd="0" presId="urn:microsoft.com/office/officeart/2016/7/layout/VerticalSolidActionList"/>
    <dgm:cxn modelId="{1C04A5E5-0666-4F67-B4E1-CF25F35E8C56}" srcId="{D208847B-B289-4E71-A0D7-6E5042DB3B4F}" destId="{69408EB1-85F8-4B91-8F1C-D8D78D1745B0}" srcOrd="0" destOrd="0" parTransId="{316E6DE8-64F2-4C5C-ACA0-AEAA9DDF22F3}" sibTransId="{8B907D1B-FBEB-4A70-BA9C-CEB86C4EF7D6}"/>
    <dgm:cxn modelId="{24AEA6F1-D461-4DC1-B647-4C9C379A7281}" srcId="{A9C99D31-8ACE-4BBE-A7DE-C8AA03C6513B}" destId="{D208847B-B289-4E71-A0D7-6E5042DB3B4F}" srcOrd="5" destOrd="0" parTransId="{815394C5-4BE1-48B5-A102-2D0D6AEF0B25}" sibTransId="{ECBC0178-8CDC-4D36-B174-09868EEB8CA5}"/>
    <dgm:cxn modelId="{F987C5FD-89DD-9149-AEF2-48FD418F1A41}" type="presOf" srcId="{A2E15C27-7395-437F-A475-87948F498A49}" destId="{3B752A22-9671-5A4B-83F9-5D8C597B37FC}" srcOrd="0" destOrd="1" presId="urn:microsoft.com/office/officeart/2016/7/layout/VerticalSolidActionList"/>
    <dgm:cxn modelId="{F2BA57EB-FB66-494C-BE2E-D1E6E7D15695}" type="presParOf" srcId="{43A4AFED-491A-3A41-8209-27CFDA2742E4}" destId="{C1A87CA7-FA89-4249-B34C-CCF5811B6EA9}" srcOrd="0" destOrd="0" presId="urn:microsoft.com/office/officeart/2016/7/layout/VerticalSolidActionList"/>
    <dgm:cxn modelId="{3D4A9D5E-ADED-4448-9D9B-2565B645A729}" type="presParOf" srcId="{C1A87CA7-FA89-4249-B34C-CCF5811B6EA9}" destId="{06E5A956-1B39-DF49-AD78-98DA7FE6127E}" srcOrd="0" destOrd="0" presId="urn:microsoft.com/office/officeart/2016/7/layout/VerticalSolidActionList"/>
    <dgm:cxn modelId="{C6B288DA-8D91-4040-AC08-6671196390B1}" type="presParOf" srcId="{C1A87CA7-FA89-4249-B34C-CCF5811B6EA9}" destId="{49E2471B-E41F-6546-8246-ECD5FDC4382D}" srcOrd="1" destOrd="0" presId="urn:microsoft.com/office/officeart/2016/7/layout/VerticalSolidActionList"/>
    <dgm:cxn modelId="{DD1C04EC-699F-DB4E-80AC-C6154BD6565C}" type="presParOf" srcId="{43A4AFED-491A-3A41-8209-27CFDA2742E4}" destId="{CBED94CC-7060-F345-860B-D3425B6DA7CD}" srcOrd="1" destOrd="0" presId="urn:microsoft.com/office/officeart/2016/7/layout/VerticalSolidActionList"/>
    <dgm:cxn modelId="{320E43E6-62C8-C641-B088-275CDE166AB0}" type="presParOf" srcId="{43A4AFED-491A-3A41-8209-27CFDA2742E4}" destId="{EE8E432F-0730-ED48-B4CF-CD0D02D1990B}" srcOrd="2" destOrd="0" presId="urn:microsoft.com/office/officeart/2016/7/layout/VerticalSolidActionList"/>
    <dgm:cxn modelId="{215DC698-B4E5-F744-AE71-B5C0C3C1A886}" type="presParOf" srcId="{EE8E432F-0730-ED48-B4CF-CD0D02D1990B}" destId="{C53159B5-167E-3F46-B417-8DB068C8DEC3}" srcOrd="0" destOrd="0" presId="urn:microsoft.com/office/officeart/2016/7/layout/VerticalSolidActionList"/>
    <dgm:cxn modelId="{0CB1F729-47DD-B441-B5ED-FBC97B5AAA42}" type="presParOf" srcId="{EE8E432F-0730-ED48-B4CF-CD0D02D1990B}" destId="{3B752A22-9671-5A4B-83F9-5D8C597B37FC}" srcOrd="1" destOrd="0" presId="urn:microsoft.com/office/officeart/2016/7/layout/VerticalSolidActionList"/>
    <dgm:cxn modelId="{A9394316-1F23-1643-80CB-76775CD29C99}" type="presParOf" srcId="{43A4AFED-491A-3A41-8209-27CFDA2742E4}" destId="{3ECA6DA4-A353-1C43-9C93-100CB313FA58}" srcOrd="3" destOrd="0" presId="urn:microsoft.com/office/officeart/2016/7/layout/VerticalSolidActionList"/>
    <dgm:cxn modelId="{F2CEA3F2-F909-2A4D-AD82-9176A5617BF8}" type="presParOf" srcId="{43A4AFED-491A-3A41-8209-27CFDA2742E4}" destId="{9A9B5FCE-C9CE-AD4C-9647-4B0ED26B8201}" srcOrd="4" destOrd="0" presId="urn:microsoft.com/office/officeart/2016/7/layout/VerticalSolidActionList"/>
    <dgm:cxn modelId="{D39FD514-C387-A746-9F5B-A8853269724C}" type="presParOf" srcId="{9A9B5FCE-C9CE-AD4C-9647-4B0ED26B8201}" destId="{4DCC123B-3E9A-C045-B445-13CEC1135563}" srcOrd="0" destOrd="0" presId="urn:microsoft.com/office/officeart/2016/7/layout/VerticalSolidActionList"/>
    <dgm:cxn modelId="{4A8CD4B9-FE26-5E4E-9BD1-8E06D154B13B}" type="presParOf" srcId="{9A9B5FCE-C9CE-AD4C-9647-4B0ED26B8201}" destId="{50AB6C06-EB7F-D340-A150-5BC00988BA22}" srcOrd="1" destOrd="0" presId="urn:microsoft.com/office/officeart/2016/7/layout/VerticalSolidActionList"/>
    <dgm:cxn modelId="{A696999E-ABC4-0E44-A18D-8A38D62EC310}" type="presParOf" srcId="{43A4AFED-491A-3A41-8209-27CFDA2742E4}" destId="{5799A709-559E-8A42-A49E-D55D4DDEF226}" srcOrd="5" destOrd="0" presId="urn:microsoft.com/office/officeart/2016/7/layout/VerticalSolidActionList"/>
    <dgm:cxn modelId="{80C570A6-B6AF-D84F-90D8-3A0AF2CCB308}" type="presParOf" srcId="{43A4AFED-491A-3A41-8209-27CFDA2742E4}" destId="{8DE1C11F-EA6D-2248-91F9-95B7628AF9C0}" srcOrd="6" destOrd="0" presId="urn:microsoft.com/office/officeart/2016/7/layout/VerticalSolidActionList"/>
    <dgm:cxn modelId="{FBC0DFA9-F0B3-F149-A94C-B69AAA156BB9}" type="presParOf" srcId="{8DE1C11F-EA6D-2248-91F9-95B7628AF9C0}" destId="{63EF6736-9C53-C14D-9398-440C62395A83}" srcOrd="0" destOrd="0" presId="urn:microsoft.com/office/officeart/2016/7/layout/VerticalSolidActionList"/>
    <dgm:cxn modelId="{5ED94D18-D5B7-CF4C-9FBB-052C916A156A}" type="presParOf" srcId="{8DE1C11F-EA6D-2248-91F9-95B7628AF9C0}" destId="{ECF8DEB5-580B-F340-9905-5ABDC3DBF9C4}" srcOrd="1" destOrd="0" presId="urn:microsoft.com/office/officeart/2016/7/layout/VerticalSolidActionList"/>
    <dgm:cxn modelId="{F006A318-575D-984E-86D7-8ABD52D8AE0B}" type="presParOf" srcId="{43A4AFED-491A-3A41-8209-27CFDA2742E4}" destId="{6AA46DFD-C4F7-834A-80D5-38B43E7EDCFE}" srcOrd="7" destOrd="0" presId="urn:microsoft.com/office/officeart/2016/7/layout/VerticalSolidActionList"/>
    <dgm:cxn modelId="{B80C6A19-6FF0-8648-8FC6-D97083067CA7}" type="presParOf" srcId="{43A4AFED-491A-3A41-8209-27CFDA2742E4}" destId="{207055A6-B5FB-F34A-8244-DBD0158CA91A}" srcOrd="8" destOrd="0" presId="urn:microsoft.com/office/officeart/2016/7/layout/VerticalSolidActionList"/>
    <dgm:cxn modelId="{2FCABFA1-C9BF-5B46-B64D-53DECF8BE85C}" type="presParOf" srcId="{207055A6-B5FB-F34A-8244-DBD0158CA91A}" destId="{987038B9-0C7B-694A-8BF0-7FBC3E08E063}" srcOrd="0" destOrd="0" presId="urn:microsoft.com/office/officeart/2016/7/layout/VerticalSolidActionList"/>
    <dgm:cxn modelId="{EAADD9F5-D3BD-4745-BC01-81CE7580FA20}" type="presParOf" srcId="{207055A6-B5FB-F34A-8244-DBD0158CA91A}" destId="{BC93EFB3-8498-D143-98B2-B163B9F3D51B}" srcOrd="1" destOrd="0" presId="urn:microsoft.com/office/officeart/2016/7/layout/VerticalSolidActionList"/>
    <dgm:cxn modelId="{33A18CF4-98EF-9B42-BCFB-281A97A12EC7}" type="presParOf" srcId="{43A4AFED-491A-3A41-8209-27CFDA2742E4}" destId="{C1B04AE7-DB12-6E41-BB08-A0952D0FC0F3}" srcOrd="9" destOrd="0" presId="urn:microsoft.com/office/officeart/2016/7/layout/VerticalSolidActionList"/>
    <dgm:cxn modelId="{59E7337E-57E6-5148-BBB0-9AD75A6371A6}" type="presParOf" srcId="{43A4AFED-491A-3A41-8209-27CFDA2742E4}" destId="{96D3CD84-5F7A-C546-86B9-4F20341F6D8A}" srcOrd="10" destOrd="0" presId="urn:microsoft.com/office/officeart/2016/7/layout/VerticalSolidActionList"/>
    <dgm:cxn modelId="{E0F190FB-EDA4-4A4D-9021-5980C663D687}" type="presParOf" srcId="{96D3CD84-5F7A-C546-86B9-4F20341F6D8A}" destId="{15426970-9E0D-FB44-8812-C05CB50518E1}" srcOrd="0" destOrd="0" presId="urn:microsoft.com/office/officeart/2016/7/layout/VerticalSolidActionList"/>
    <dgm:cxn modelId="{27458500-5DA4-BC4F-82BA-D8E4F5123E9F}" type="presParOf" srcId="{96D3CD84-5F7A-C546-86B9-4F20341F6D8A}" destId="{2E4B3DAC-C2EE-8546-BB1A-6E09CAFED7D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60315D-97D5-4F7C-8109-4155BECCD76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126D48-E2D5-42A4-91C4-A62492DD8F1E}">
      <dgm:prSet/>
      <dgm:spPr/>
      <dgm:t>
        <a:bodyPr/>
        <a:lstStyle/>
        <a:p>
          <a:r>
            <a: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Most of what you hear about entrepreneurship is all wrong. It’s not magic; It’s not mysterious; and it has nothing to do with genes. It is a discipline and like any discipline it can be learned.   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7D3F10-2843-41DE-BC29-32C3237AF945}" type="parTrans" cxnId="{83073F78-186E-4E3C-9C6E-62113C35A3A7}">
      <dgm:prSet/>
      <dgm:spPr/>
      <dgm:t>
        <a:bodyPr/>
        <a:lstStyle/>
        <a:p>
          <a:endParaRPr lang="en-US"/>
        </a:p>
      </dgm:t>
    </dgm:pt>
    <dgm:pt modelId="{E60357AC-62EE-4411-BABF-8108BB23A645}" type="sibTrans" cxnId="{83073F78-186E-4E3C-9C6E-62113C35A3A7}">
      <dgm:prSet/>
      <dgm:spPr/>
      <dgm:t>
        <a:bodyPr/>
        <a:lstStyle/>
        <a:p>
          <a:endParaRPr lang="en-US"/>
        </a:p>
      </dgm:t>
    </dgm:pt>
    <dgm:pt modelId="{AD1DE788-9F90-489C-9BC3-8F8243582F1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Peter F. Drucker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8C27CA-D5B7-4E78-BFA0-466A23845014}" type="parTrans" cxnId="{E9C55BE0-CB6C-4D7D-B1F9-CBAF016FC6A6}">
      <dgm:prSet/>
      <dgm:spPr/>
      <dgm:t>
        <a:bodyPr/>
        <a:lstStyle/>
        <a:p>
          <a:endParaRPr lang="en-US"/>
        </a:p>
      </dgm:t>
    </dgm:pt>
    <dgm:pt modelId="{2D22E4E5-2B49-4FA5-828C-1E0EFAD5524B}" type="sibTrans" cxnId="{E9C55BE0-CB6C-4D7D-B1F9-CBAF016FC6A6}">
      <dgm:prSet/>
      <dgm:spPr/>
      <dgm:t>
        <a:bodyPr/>
        <a:lstStyle/>
        <a:p>
          <a:endParaRPr lang="en-US"/>
        </a:p>
      </dgm:t>
    </dgm:pt>
    <dgm:pt modelId="{093505BA-2556-D34C-ABBD-6CBD37FB40FA}" type="pres">
      <dgm:prSet presAssocID="{F660315D-97D5-4F7C-8109-4155BECCD7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5F7913-95FA-8F48-A061-A4F2C7D4BDDA}" type="pres">
      <dgm:prSet presAssocID="{AF126D48-E2D5-42A4-91C4-A62492DD8F1E}" presName="hierRoot1" presStyleCnt="0"/>
      <dgm:spPr/>
    </dgm:pt>
    <dgm:pt modelId="{285B2232-0B4E-DD40-B85C-0F1B5457D2AA}" type="pres">
      <dgm:prSet presAssocID="{AF126D48-E2D5-42A4-91C4-A62492DD8F1E}" presName="composite" presStyleCnt="0"/>
      <dgm:spPr/>
    </dgm:pt>
    <dgm:pt modelId="{89906595-9F78-E043-9E98-98375288168C}" type="pres">
      <dgm:prSet presAssocID="{AF126D48-E2D5-42A4-91C4-A62492DD8F1E}" presName="background" presStyleLbl="node0" presStyleIdx="0" presStyleCnt="2"/>
      <dgm:spPr/>
    </dgm:pt>
    <dgm:pt modelId="{7E9C2EE5-6B1C-1D42-885C-3436B4B1B122}" type="pres">
      <dgm:prSet presAssocID="{AF126D48-E2D5-42A4-91C4-A62492DD8F1E}" presName="text" presStyleLbl="fgAcc0" presStyleIdx="0" presStyleCnt="2">
        <dgm:presLayoutVars>
          <dgm:chPref val="3"/>
        </dgm:presLayoutVars>
      </dgm:prSet>
      <dgm:spPr/>
    </dgm:pt>
    <dgm:pt modelId="{C03AB137-3FFF-5247-AF8F-05898855CA4B}" type="pres">
      <dgm:prSet presAssocID="{AF126D48-E2D5-42A4-91C4-A62492DD8F1E}" presName="hierChild2" presStyleCnt="0"/>
      <dgm:spPr/>
    </dgm:pt>
    <dgm:pt modelId="{39A19A59-CE73-584C-A7AC-53FD2AD6B48D}" type="pres">
      <dgm:prSet presAssocID="{AD1DE788-9F90-489C-9BC3-8F8243582F14}" presName="hierRoot1" presStyleCnt="0"/>
      <dgm:spPr/>
    </dgm:pt>
    <dgm:pt modelId="{A0BDFD95-C38E-7944-ADF8-476CAB52BB57}" type="pres">
      <dgm:prSet presAssocID="{AD1DE788-9F90-489C-9BC3-8F8243582F14}" presName="composite" presStyleCnt="0"/>
      <dgm:spPr/>
    </dgm:pt>
    <dgm:pt modelId="{5D317E61-4059-9140-AED6-AA567FCC43D4}" type="pres">
      <dgm:prSet presAssocID="{AD1DE788-9F90-489C-9BC3-8F8243582F14}" presName="background" presStyleLbl="node0" presStyleIdx="1" presStyleCnt="2"/>
      <dgm:spPr/>
    </dgm:pt>
    <dgm:pt modelId="{90609A0F-68E9-CA44-89D1-50364BBED1AD}" type="pres">
      <dgm:prSet presAssocID="{AD1DE788-9F90-489C-9BC3-8F8243582F14}" presName="text" presStyleLbl="fgAcc0" presStyleIdx="1" presStyleCnt="2">
        <dgm:presLayoutVars>
          <dgm:chPref val="3"/>
        </dgm:presLayoutVars>
      </dgm:prSet>
      <dgm:spPr/>
    </dgm:pt>
    <dgm:pt modelId="{E7F32C12-0278-F549-8DC4-CD0A9635D71B}" type="pres">
      <dgm:prSet presAssocID="{AD1DE788-9F90-489C-9BC3-8F8243582F14}" presName="hierChild2" presStyleCnt="0"/>
      <dgm:spPr/>
    </dgm:pt>
  </dgm:ptLst>
  <dgm:cxnLst>
    <dgm:cxn modelId="{DE1AF750-70CD-E443-8987-CA43C41809D3}" type="presOf" srcId="{F660315D-97D5-4F7C-8109-4155BECCD76E}" destId="{093505BA-2556-D34C-ABBD-6CBD37FB40FA}" srcOrd="0" destOrd="0" presId="urn:microsoft.com/office/officeart/2005/8/layout/hierarchy1"/>
    <dgm:cxn modelId="{83073F78-186E-4E3C-9C6E-62113C35A3A7}" srcId="{F660315D-97D5-4F7C-8109-4155BECCD76E}" destId="{AF126D48-E2D5-42A4-91C4-A62492DD8F1E}" srcOrd="0" destOrd="0" parTransId="{E67D3F10-2843-41DE-BC29-32C3237AF945}" sibTransId="{E60357AC-62EE-4411-BABF-8108BB23A645}"/>
    <dgm:cxn modelId="{EAFCA8A7-5FCE-5B4B-8C5A-31E4E17DCA8D}" type="presOf" srcId="{AD1DE788-9F90-489C-9BC3-8F8243582F14}" destId="{90609A0F-68E9-CA44-89D1-50364BBED1AD}" srcOrd="0" destOrd="0" presId="urn:microsoft.com/office/officeart/2005/8/layout/hierarchy1"/>
    <dgm:cxn modelId="{5F3069C4-9045-4C4E-9024-26C988FC2E92}" type="presOf" srcId="{AF126D48-E2D5-42A4-91C4-A62492DD8F1E}" destId="{7E9C2EE5-6B1C-1D42-885C-3436B4B1B122}" srcOrd="0" destOrd="0" presId="urn:microsoft.com/office/officeart/2005/8/layout/hierarchy1"/>
    <dgm:cxn modelId="{E9C55BE0-CB6C-4D7D-B1F9-CBAF016FC6A6}" srcId="{F660315D-97D5-4F7C-8109-4155BECCD76E}" destId="{AD1DE788-9F90-489C-9BC3-8F8243582F14}" srcOrd="1" destOrd="0" parTransId="{868C27CA-D5B7-4E78-BFA0-466A23845014}" sibTransId="{2D22E4E5-2B49-4FA5-828C-1E0EFAD5524B}"/>
    <dgm:cxn modelId="{DC4F01E5-1C7B-A24A-91EE-919BFDB103C0}" type="presParOf" srcId="{093505BA-2556-D34C-ABBD-6CBD37FB40FA}" destId="{FE5F7913-95FA-8F48-A061-A4F2C7D4BDDA}" srcOrd="0" destOrd="0" presId="urn:microsoft.com/office/officeart/2005/8/layout/hierarchy1"/>
    <dgm:cxn modelId="{C576C4A7-2A50-8445-A781-B673FA619CFF}" type="presParOf" srcId="{FE5F7913-95FA-8F48-A061-A4F2C7D4BDDA}" destId="{285B2232-0B4E-DD40-B85C-0F1B5457D2AA}" srcOrd="0" destOrd="0" presId="urn:microsoft.com/office/officeart/2005/8/layout/hierarchy1"/>
    <dgm:cxn modelId="{9D8A326A-82B9-5F4D-9B8E-AFFEBD6D518B}" type="presParOf" srcId="{285B2232-0B4E-DD40-B85C-0F1B5457D2AA}" destId="{89906595-9F78-E043-9E98-98375288168C}" srcOrd="0" destOrd="0" presId="urn:microsoft.com/office/officeart/2005/8/layout/hierarchy1"/>
    <dgm:cxn modelId="{0024F6BB-64C4-8F40-A137-8039AA959E94}" type="presParOf" srcId="{285B2232-0B4E-DD40-B85C-0F1B5457D2AA}" destId="{7E9C2EE5-6B1C-1D42-885C-3436B4B1B122}" srcOrd="1" destOrd="0" presId="urn:microsoft.com/office/officeart/2005/8/layout/hierarchy1"/>
    <dgm:cxn modelId="{81656B38-3B86-0143-83D1-A6883C080E4F}" type="presParOf" srcId="{FE5F7913-95FA-8F48-A061-A4F2C7D4BDDA}" destId="{C03AB137-3FFF-5247-AF8F-05898855CA4B}" srcOrd="1" destOrd="0" presId="urn:microsoft.com/office/officeart/2005/8/layout/hierarchy1"/>
    <dgm:cxn modelId="{22B60599-1506-6749-871D-D58A8CCA7E60}" type="presParOf" srcId="{093505BA-2556-D34C-ABBD-6CBD37FB40FA}" destId="{39A19A59-CE73-584C-A7AC-53FD2AD6B48D}" srcOrd="1" destOrd="0" presId="urn:microsoft.com/office/officeart/2005/8/layout/hierarchy1"/>
    <dgm:cxn modelId="{99B2000F-497E-6049-85B7-69F5AFFBFD54}" type="presParOf" srcId="{39A19A59-CE73-584C-A7AC-53FD2AD6B48D}" destId="{A0BDFD95-C38E-7944-ADF8-476CAB52BB57}" srcOrd="0" destOrd="0" presId="urn:microsoft.com/office/officeart/2005/8/layout/hierarchy1"/>
    <dgm:cxn modelId="{76A9C2C4-5F11-654B-B401-94981CB999B9}" type="presParOf" srcId="{A0BDFD95-C38E-7944-ADF8-476CAB52BB57}" destId="{5D317E61-4059-9140-AED6-AA567FCC43D4}" srcOrd="0" destOrd="0" presId="urn:microsoft.com/office/officeart/2005/8/layout/hierarchy1"/>
    <dgm:cxn modelId="{B7675A86-A78C-FD42-BD31-F93222C4ABE2}" type="presParOf" srcId="{A0BDFD95-C38E-7944-ADF8-476CAB52BB57}" destId="{90609A0F-68E9-CA44-89D1-50364BBED1AD}" srcOrd="1" destOrd="0" presId="urn:microsoft.com/office/officeart/2005/8/layout/hierarchy1"/>
    <dgm:cxn modelId="{B41215FE-1DB7-D04F-AD2B-4848F41EA837}" type="presParOf" srcId="{39A19A59-CE73-584C-A7AC-53FD2AD6B48D}" destId="{E7F32C12-0278-F549-8DC4-CD0A9635D7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51001-C347-4BE6-8F42-68A1D6303830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3E7015-09BA-461E-A06C-2BBF4C604705}">
      <dgm:prSet custT="1"/>
      <dgm:spPr/>
      <dgm:t>
        <a:bodyPr/>
        <a:lstStyle/>
        <a:p>
          <a:r>
            <a:rPr lang="en-US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industrial experiences</a:t>
          </a:r>
          <a:endParaRPr lang="en-US" sz="105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553425-0D90-4E6D-91E0-E58D9315081F}" type="parTrans" cxnId="{5A55142B-F943-411E-86E1-05D6FD0A82F6}">
      <dgm:prSet/>
      <dgm:spPr/>
      <dgm:t>
        <a:bodyPr/>
        <a:lstStyle/>
        <a:p>
          <a:endParaRPr lang="en-US"/>
        </a:p>
      </dgm:t>
    </dgm:pt>
    <dgm:pt modelId="{D6538ABA-D19F-461F-BB64-0992D3161D04}" type="sibTrans" cxnId="{5A55142B-F943-411E-86E1-05D6FD0A82F6}">
      <dgm:prSet/>
      <dgm:spPr/>
      <dgm:t>
        <a:bodyPr/>
        <a:lstStyle/>
        <a:p>
          <a:endParaRPr lang="en-US"/>
        </a:p>
      </dgm:t>
    </dgm:pt>
    <dgm:pt modelId="{54BD9F7D-589F-4016-8807-86317C8BD8FE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have led businesses that have pioneered new technologies in no less than seven countries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F38B00-B716-40E0-84F3-B8A15FDC5FD3}" type="parTrans" cxnId="{B2F25302-5073-4B9C-8D4D-F10EC58E8D29}">
      <dgm:prSet/>
      <dgm:spPr/>
      <dgm:t>
        <a:bodyPr/>
        <a:lstStyle/>
        <a:p>
          <a:endParaRPr lang="en-US"/>
        </a:p>
      </dgm:t>
    </dgm:pt>
    <dgm:pt modelId="{529032AA-B34B-4CBD-96FD-A255EB969812}" type="sibTrans" cxnId="{B2F25302-5073-4B9C-8D4D-F10EC58E8D29}">
      <dgm:prSet/>
      <dgm:spPr/>
      <dgm:t>
        <a:bodyPr/>
        <a:lstStyle/>
        <a:p>
          <a:endParaRPr lang="en-US"/>
        </a:p>
      </dgm:t>
    </dgm:pt>
    <dgm:pt modelId="{E4B3C8C6-A56A-41FD-A4C8-A1422C0B6486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Optical communications, starting before that but really getting established in the early 1980’s.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49FC4F-56E9-4BA8-9920-77035233840E}" type="parTrans" cxnId="{EC5844C5-B7F5-4B53-8A8A-CC4989F087CD}">
      <dgm:prSet/>
      <dgm:spPr/>
      <dgm:t>
        <a:bodyPr/>
        <a:lstStyle/>
        <a:p>
          <a:endParaRPr lang="en-US"/>
        </a:p>
      </dgm:t>
    </dgm:pt>
    <dgm:pt modelId="{84863C9B-2D07-4F3B-BB5F-53B8925DF383}" type="sibTrans" cxnId="{EC5844C5-B7F5-4B53-8A8A-CC4989F087CD}">
      <dgm:prSet/>
      <dgm:spPr/>
      <dgm:t>
        <a:bodyPr/>
        <a:lstStyle/>
        <a:p>
          <a:endParaRPr lang="en-US"/>
        </a:p>
      </dgm:t>
    </dgm:pt>
    <dgm:pt modelId="{C24086CD-9522-44B9-9BAA-1B7AB6D23BEA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Multi-service data products within a telecommunications company in early 1980’s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1AE369-82C1-4273-966B-5E58E0A7B05B}" type="parTrans" cxnId="{5E2A2E6F-098E-4911-812B-605D0DA218A8}">
      <dgm:prSet/>
      <dgm:spPr/>
      <dgm:t>
        <a:bodyPr/>
        <a:lstStyle/>
        <a:p>
          <a:endParaRPr lang="en-US"/>
        </a:p>
      </dgm:t>
    </dgm:pt>
    <dgm:pt modelId="{F9AECBE6-7040-4920-BF08-3926BA87A588}" type="sibTrans" cxnId="{5E2A2E6F-098E-4911-812B-605D0DA218A8}">
      <dgm:prSet/>
      <dgm:spPr/>
      <dgm:t>
        <a:bodyPr/>
        <a:lstStyle/>
        <a:p>
          <a:endParaRPr lang="en-US"/>
        </a:p>
      </dgm:t>
    </dgm:pt>
    <dgm:pt modelId="{5C894063-5B0D-45FC-A180-F8FF1314445A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Led the introduction of Software and Computing into telephone switches in 1974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C90161-E051-4796-9DF2-F2611745CE5C}" type="parTrans" cxnId="{2A6005B9-F036-4D54-B1FD-098A5C3DC3A5}">
      <dgm:prSet/>
      <dgm:spPr/>
      <dgm:t>
        <a:bodyPr/>
        <a:lstStyle/>
        <a:p>
          <a:endParaRPr lang="en-US"/>
        </a:p>
      </dgm:t>
    </dgm:pt>
    <dgm:pt modelId="{8EB43D89-4CC3-47D9-BD9E-E3B918A1EABD}" type="sibTrans" cxnId="{2A6005B9-F036-4D54-B1FD-098A5C3DC3A5}">
      <dgm:prSet/>
      <dgm:spPr/>
      <dgm:t>
        <a:bodyPr/>
        <a:lstStyle/>
        <a:p>
          <a:endParaRPr lang="en-US"/>
        </a:p>
      </dgm:t>
    </dgm:pt>
    <dgm:pt modelId="{F78C6773-B481-4F0F-BD18-8C2ED33F9332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Led the introduction of microprocessors into telecommunications products in the early 1980’s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83C9299-E69D-41E0-83B4-EA0A3524D126}" type="parTrans" cxnId="{7F193D76-6522-4592-A49C-02A2B2E850CB}">
      <dgm:prSet/>
      <dgm:spPr/>
      <dgm:t>
        <a:bodyPr/>
        <a:lstStyle/>
        <a:p>
          <a:endParaRPr lang="en-US"/>
        </a:p>
      </dgm:t>
    </dgm:pt>
    <dgm:pt modelId="{78AAED9A-0E2E-4EE0-BD09-AECA695526B4}" type="sibTrans" cxnId="{7F193D76-6522-4592-A49C-02A2B2E850CB}">
      <dgm:prSet/>
      <dgm:spPr/>
      <dgm:t>
        <a:bodyPr/>
        <a:lstStyle/>
        <a:p>
          <a:endParaRPr lang="en-US"/>
        </a:p>
      </dgm:t>
    </dgm:pt>
    <dgm:pt modelId="{8FADDF98-C858-4CAA-9BBF-A95B08478DE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each of these adventures I had to fight for resource, for funding and for a community of belief.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3FEF73-3FB3-4753-9514-1A131CE05781}" type="parTrans" cxnId="{AFC621A1-11E2-4C19-9283-5A77BA48E9C1}">
      <dgm:prSet/>
      <dgm:spPr/>
      <dgm:t>
        <a:bodyPr/>
        <a:lstStyle/>
        <a:p>
          <a:endParaRPr lang="en-US"/>
        </a:p>
      </dgm:t>
    </dgm:pt>
    <dgm:pt modelId="{FC36FBCC-EF1A-49E8-89E7-8DEB17C27A37}" type="sibTrans" cxnId="{AFC621A1-11E2-4C19-9283-5A77BA48E9C1}">
      <dgm:prSet/>
      <dgm:spPr/>
      <dgm:t>
        <a:bodyPr/>
        <a:lstStyle/>
        <a:p>
          <a:endParaRPr lang="en-US"/>
        </a:p>
      </dgm:t>
    </dgm:pt>
    <dgm:pt modelId="{3F2A0D40-EADA-4FC2-B949-F7C8980FF70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Mobile Wireless communications in 1977 when everybody thought we were simply crazy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D9D759D-AA68-404B-A7ED-A7D9B8BB9CD4}" type="sibTrans" cxnId="{504E6921-0213-4D48-92A6-CBF7F2E4D7D4}">
      <dgm:prSet/>
      <dgm:spPr/>
      <dgm:t>
        <a:bodyPr/>
        <a:lstStyle/>
        <a:p>
          <a:endParaRPr lang="en-US"/>
        </a:p>
      </dgm:t>
    </dgm:pt>
    <dgm:pt modelId="{44605A7F-2E65-47F6-8F5A-63DF21553D1E}" type="parTrans" cxnId="{504E6921-0213-4D48-92A6-CBF7F2E4D7D4}">
      <dgm:prSet/>
      <dgm:spPr/>
      <dgm:t>
        <a:bodyPr/>
        <a:lstStyle/>
        <a:p>
          <a:endParaRPr lang="en-US"/>
        </a:p>
      </dgm:t>
    </dgm:pt>
    <dgm:pt modelId="{209C9526-A4DD-41FD-A38D-0F5FFF487E78}" type="pres">
      <dgm:prSet presAssocID="{85451001-C347-4BE6-8F42-68A1D63038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8AB0CB-14BD-4B38-8ACC-E6EB69F784AB}" type="pres">
      <dgm:prSet presAssocID="{4A3E7015-09BA-461E-A06C-2BBF4C604705}" presName="hierRoot1" presStyleCnt="0"/>
      <dgm:spPr/>
    </dgm:pt>
    <dgm:pt modelId="{30E323DF-2332-414B-A402-4339D128DCFF}" type="pres">
      <dgm:prSet presAssocID="{4A3E7015-09BA-461E-A06C-2BBF4C604705}" presName="composite" presStyleCnt="0"/>
      <dgm:spPr/>
    </dgm:pt>
    <dgm:pt modelId="{E446D928-3246-47B1-94E0-51D7836FDB5F}" type="pres">
      <dgm:prSet presAssocID="{4A3E7015-09BA-461E-A06C-2BBF4C604705}" presName="background" presStyleLbl="node0" presStyleIdx="0" presStyleCnt="1"/>
      <dgm:spPr/>
    </dgm:pt>
    <dgm:pt modelId="{BC0B3305-7581-4022-A211-3D57B4EF141D}" type="pres">
      <dgm:prSet presAssocID="{4A3E7015-09BA-461E-A06C-2BBF4C604705}" presName="text" presStyleLbl="fgAcc0" presStyleIdx="0" presStyleCnt="1">
        <dgm:presLayoutVars>
          <dgm:chPref val="3"/>
        </dgm:presLayoutVars>
      </dgm:prSet>
      <dgm:spPr/>
    </dgm:pt>
    <dgm:pt modelId="{EBA96781-8297-40BB-9DA2-14D43A7DDBD9}" type="pres">
      <dgm:prSet presAssocID="{4A3E7015-09BA-461E-A06C-2BBF4C604705}" presName="hierChild2" presStyleCnt="0"/>
      <dgm:spPr/>
    </dgm:pt>
    <dgm:pt modelId="{736516F4-4F8B-476A-B54A-D2456ADFAE66}" type="pres">
      <dgm:prSet presAssocID="{FDF38B00-B716-40E0-84F3-B8A15FDC5FD3}" presName="Name10" presStyleLbl="parChTrans1D2" presStyleIdx="0" presStyleCnt="2"/>
      <dgm:spPr/>
    </dgm:pt>
    <dgm:pt modelId="{73EE9860-B28B-4DD5-8503-A49CBBF3CE60}" type="pres">
      <dgm:prSet presAssocID="{54BD9F7D-589F-4016-8807-86317C8BD8FE}" presName="hierRoot2" presStyleCnt="0"/>
      <dgm:spPr/>
    </dgm:pt>
    <dgm:pt modelId="{BB3D7138-2369-40F3-84DE-C5A881D16A0E}" type="pres">
      <dgm:prSet presAssocID="{54BD9F7D-589F-4016-8807-86317C8BD8FE}" presName="composite2" presStyleCnt="0"/>
      <dgm:spPr/>
    </dgm:pt>
    <dgm:pt modelId="{2A9B8A4D-465C-47A5-8A88-7316EC0C2315}" type="pres">
      <dgm:prSet presAssocID="{54BD9F7D-589F-4016-8807-86317C8BD8FE}" presName="background2" presStyleLbl="node2" presStyleIdx="0" presStyleCnt="2"/>
      <dgm:spPr/>
    </dgm:pt>
    <dgm:pt modelId="{F619DCDF-7F07-4FE0-99C8-C6EDA536FEBD}" type="pres">
      <dgm:prSet presAssocID="{54BD9F7D-589F-4016-8807-86317C8BD8FE}" presName="text2" presStyleLbl="fgAcc2" presStyleIdx="0" presStyleCnt="2">
        <dgm:presLayoutVars>
          <dgm:chPref val="3"/>
        </dgm:presLayoutVars>
      </dgm:prSet>
      <dgm:spPr/>
    </dgm:pt>
    <dgm:pt modelId="{A794C1E5-F38B-43E5-977E-1189E34A470A}" type="pres">
      <dgm:prSet presAssocID="{54BD9F7D-589F-4016-8807-86317C8BD8FE}" presName="hierChild3" presStyleCnt="0"/>
      <dgm:spPr/>
    </dgm:pt>
    <dgm:pt modelId="{2166F13A-8D5C-4E4F-A83D-88341722C3F7}" type="pres">
      <dgm:prSet presAssocID="{44605A7F-2E65-47F6-8F5A-63DF21553D1E}" presName="Name17" presStyleLbl="parChTrans1D3" presStyleIdx="0" presStyleCnt="5"/>
      <dgm:spPr/>
    </dgm:pt>
    <dgm:pt modelId="{D3AC2255-D61E-40B2-AC82-0F5F8A2CB1F5}" type="pres">
      <dgm:prSet presAssocID="{3F2A0D40-EADA-4FC2-B949-F7C8980FF704}" presName="hierRoot3" presStyleCnt="0"/>
      <dgm:spPr/>
    </dgm:pt>
    <dgm:pt modelId="{209C9B19-B720-4DEA-ADE3-8E8B56C87B70}" type="pres">
      <dgm:prSet presAssocID="{3F2A0D40-EADA-4FC2-B949-F7C8980FF704}" presName="composite3" presStyleCnt="0"/>
      <dgm:spPr/>
    </dgm:pt>
    <dgm:pt modelId="{42B1B11E-D8E7-42AA-88F4-B78DA9A77466}" type="pres">
      <dgm:prSet presAssocID="{3F2A0D40-EADA-4FC2-B949-F7C8980FF704}" presName="background3" presStyleLbl="node3" presStyleIdx="0" presStyleCnt="5"/>
      <dgm:spPr/>
    </dgm:pt>
    <dgm:pt modelId="{84836254-95A2-460D-9D4A-F940B3E9AB4E}" type="pres">
      <dgm:prSet presAssocID="{3F2A0D40-EADA-4FC2-B949-F7C8980FF704}" presName="text3" presStyleLbl="fgAcc3" presStyleIdx="0" presStyleCnt="5">
        <dgm:presLayoutVars>
          <dgm:chPref val="3"/>
        </dgm:presLayoutVars>
      </dgm:prSet>
      <dgm:spPr/>
    </dgm:pt>
    <dgm:pt modelId="{01760480-93DA-46B3-A825-F49752382F63}" type="pres">
      <dgm:prSet presAssocID="{3F2A0D40-EADA-4FC2-B949-F7C8980FF704}" presName="hierChild4" presStyleCnt="0"/>
      <dgm:spPr/>
    </dgm:pt>
    <dgm:pt modelId="{74C4C1C7-F618-4A56-A22D-D4995D7148B5}" type="pres">
      <dgm:prSet presAssocID="{6F49FC4F-56E9-4BA8-9920-77035233840E}" presName="Name17" presStyleLbl="parChTrans1D3" presStyleIdx="1" presStyleCnt="5"/>
      <dgm:spPr/>
    </dgm:pt>
    <dgm:pt modelId="{D796B6AC-7BD3-4D7B-BBEF-6C95E0DDB856}" type="pres">
      <dgm:prSet presAssocID="{E4B3C8C6-A56A-41FD-A4C8-A1422C0B6486}" presName="hierRoot3" presStyleCnt="0"/>
      <dgm:spPr/>
    </dgm:pt>
    <dgm:pt modelId="{D5C45740-FB79-4BAB-9AEA-6F4C5394CE85}" type="pres">
      <dgm:prSet presAssocID="{E4B3C8C6-A56A-41FD-A4C8-A1422C0B6486}" presName="composite3" presStyleCnt="0"/>
      <dgm:spPr/>
    </dgm:pt>
    <dgm:pt modelId="{2F9FAE3B-5C96-4CB3-B17C-BD7E26EE51B6}" type="pres">
      <dgm:prSet presAssocID="{E4B3C8C6-A56A-41FD-A4C8-A1422C0B6486}" presName="background3" presStyleLbl="node3" presStyleIdx="1" presStyleCnt="5"/>
      <dgm:spPr/>
    </dgm:pt>
    <dgm:pt modelId="{F822E766-8F10-417A-B6E9-0231F4F62EFD}" type="pres">
      <dgm:prSet presAssocID="{E4B3C8C6-A56A-41FD-A4C8-A1422C0B6486}" presName="text3" presStyleLbl="fgAcc3" presStyleIdx="1" presStyleCnt="5">
        <dgm:presLayoutVars>
          <dgm:chPref val="3"/>
        </dgm:presLayoutVars>
      </dgm:prSet>
      <dgm:spPr/>
    </dgm:pt>
    <dgm:pt modelId="{84F4CE7D-8A4E-47B6-9BBE-8CCC69AA2C29}" type="pres">
      <dgm:prSet presAssocID="{E4B3C8C6-A56A-41FD-A4C8-A1422C0B6486}" presName="hierChild4" presStyleCnt="0"/>
      <dgm:spPr/>
    </dgm:pt>
    <dgm:pt modelId="{EF743E26-3738-4587-88BF-07278D5A049C}" type="pres">
      <dgm:prSet presAssocID="{E41AE369-82C1-4273-966B-5E58E0A7B05B}" presName="Name17" presStyleLbl="parChTrans1D3" presStyleIdx="2" presStyleCnt="5"/>
      <dgm:spPr/>
    </dgm:pt>
    <dgm:pt modelId="{46BCE8D9-2999-4660-8427-639720509C1E}" type="pres">
      <dgm:prSet presAssocID="{C24086CD-9522-44B9-9BAA-1B7AB6D23BEA}" presName="hierRoot3" presStyleCnt="0"/>
      <dgm:spPr/>
    </dgm:pt>
    <dgm:pt modelId="{B16A610B-E4D3-4D72-8436-181D67B221C8}" type="pres">
      <dgm:prSet presAssocID="{C24086CD-9522-44B9-9BAA-1B7AB6D23BEA}" presName="composite3" presStyleCnt="0"/>
      <dgm:spPr/>
    </dgm:pt>
    <dgm:pt modelId="{2B948685-A6CE-4A2E-ACB0-DC75F6C9354F}" type="pres">
      <dgm:prSet presAssocID="{C24086CD-9522-44B9-9BAA-1B7AB6D23BEA}" presName="background3" presStyleLbl="node3" presStyleIdx="2" presStyleCnt="5"/>
      <dgm:spPr/>
    </dgm:pt>
    <dgm:pt modelId="{BBA994CB-8711-4A36-B725-2B9A1A036069}" type="pres">
      <dgm:prSet presAssocID="{C24086CD-9522-44B9-9BAA-1B7AB6D23BEA}" presName="text3" presStyleLbl="fgAcc3" presStyleIdx="2" presStyleCnt="5">
        <dgm:presLayoutVars>
          <dgm:chPref val="3"/>
        </dgm:presLayoutVars>
      </dgm:prSet>
      <dgm:spPr/>
    </dgm:pt>
    <dgm:pt modelId="{68C7FC0C-C9B2-4E69-832E-9520F657DCF7}" type="pres">
      <dgm:prSet presAssocID="{C24086CD-9522-44B9-9BAA-1B7AB6D23BEA}" presName="hierChild4" presStyleCnt="0"/>
      <dgm:spPr/>
    </dgm:pt>
    <dgm:pt modelId="{E6B970DC-1DEB-4994-B03A-143FD6334DB1}" type="pres">
      <dgm:prSet presAssocID="{27C90161-E051-4796-9DF2-F2611745CE5C}" presName="Name17" presStyleLbl="parChTrans1D3" presStyleIdx="3" presStyleCnt="5"/>
      <dgm:spPr/>
    </dgm:pt>
    <dgm:pt modelId="{A9F7E8B8-2E13-4B0F-9849-49581E8572F7}" type="pres">
      <dgm:prSet presAssocID="{5C894063-5B0D-45FC-A180-F8FF1314445A}" presName="hierRoot3" presStyleCnt="0"/>
      <dgm:spPr/>
    </dgm:pt>
    <dgm:pt modelId="{B6A16B5C-E1F9-4B4C-94B2-1D8D7E8BE0C7}" type="pres">
      <dgm:prSet presAssocID="{5C894063-5B0D-45FC-A180-F8FF1314445A}" presName="composite3" presStyleCnt="0"/>
      <dgm:spPr/>
    </dgm:pt>
    <dgm:pt modelId="{E2FC9F7C-435A-4B3D-B644-3E0A42E9BDFD}" type="pres">
      <dgm:prSet presAssocID="{5C894063-5B0D-45FC-A180-F8FF1314445A}" presName="background3" presStyleLbl="node3" presStyleIdx="3" presStyleCnt="5"/>
      <dgm:spPr/>
    </dgm:pt>
    <dgm:pt modelId="{D7A8E3D2-AF8A-44E7-96CE-7825A78A396D}" type="pres">
      <dgm:prSet presAssocID="{5C894063-5B0D-45FC-A180-F8FF1314445A}" presName="text3" presStyleLbl="fgAcc3" presStyleIdx="3" presStyleCnt="5">
        <dgm:presLayoutVars>
          <dgm:chPref val="3"/>
        </dgm:presLayoutVars>
      </dgm:prSet>
      <dgm:spPr/>
    </dgm:pt>
    <dgm:pt modelId="{ACB30A8A-9F6D-4BE2-B052-372011B5DB9B}" type="pres">
      <dgm:prSet presAssocID="{5C894063-5B0D-45FC-A180-F8FF1314445A}" presName="hierChild4" presStyleCnt="0"/>
      <dgm:spPr/>
    </dgm:pt>
    <dgm:pt modelId="{855C42E3-9D71-421A-88A6-CEE40373A671}" type="pres">
      <dgm:prSet presAssocID="{683C9299-E69D-41E0-83B4-EA0A3524D126}" presName="Name17" presStyleLbl="parChTrans1D3" presStyleIdx="4" presStyleCnt="5"/>
      <dgm:spPr/>
    </dgm:pt>
    <dgm:pt modelId="{30B80DAA-1AC1-4DE3-942D-BA9CD3DA084D}" type="pres">
      <dgm:prSet presAssocID="{F78C6773-B481-4F0F-BD18-8C2ED33F9332}" presName="hierRoot3" presStyleCnt="0"/>
      <dgm:spPr/>
    </dgm:pt>
    <dgm:pt modelId="{37B4F52C-BF2A-4952-A424-423006A996EE}" type="pres">
      <dgm:prSet presAssocID="{F78C6773-B481-4F0F-BD18-8C2ED33F9332}" presName="composite3" presStyleCnt="0"/>
      <dgm:spPr/>
    </dgm:pt>
    <dgm:pt modelId="{54B098F7-44D0-4E79-BA45-20CE4E23AE79}" type="pres">
      <dgm:prSet presAssocID="{F78C6773-B481-4F0F-BD18-8C2ED33F9332}" presName="background3" presStyleLbl="node3" presStyleIdx="4" presStyleCnt="5"/>
      <dgm:spPr/>
    </dgm:pt>
    <dgm:pt modelId="{2F3E5038-16DC-4CE9-8E45-5ED84A51A4AA}" type="pres">
      <dgm:prSet presAssocID="{F78C6773-B481-4F0F-BD18-8C2ED33F9332}" presName="text3" presStyleLbl="fgAcc3" presStyleIdx="4" presStyleCnt="5">
        <dgm:presLayoutVars>
          <dgm:chPref val="3"/>
        </dgm:presLayoutVars>
      </dgm:prSet>
      <dgm:spPr/>
    </dgm:pt>
    <dgm:pt modelId="{29599B6A-EDCA-46BF-ACE9-0B181B399CA1}" type="pres">
      <dgm:prSet presAssocID="{F78C6773-B481-4F0F-BD18-8C2ED33F9332}" presName="hierChild4" presStyleCnt="0"/>
      <dgm:spPr/>
    </dgm:pt>
    <dgm:pt modelId="{6A3118DC-1794-4CC0-B890-27168D6FD40E}" type="pres">
      <dgm:prSet presAssocID="{4F3FEF73-3FB3-4753-9514-1A131CE05781}" presName="Name10" presStyleLbl="parChTrans1D2" presStyleIdx="1" presStyleCnt="2"/>
      <dgm:spPr/>
    </dgm:pt>
    <dgm:pt modelId="{43316BB2-C5FE-468A-A8A0-6D744859BB0D}" type="pres">
      <dgm:prSet presAssocID="{8FADDF98-C858-4CAA-9BBF-A95B08478DE8}" presName="hierRoot2" presStyleCnt="0"/>
      <dgm:spPr/>
    </dgm:pt>
    <dgm:pt modelId="{35091E13-4F42-4DF8-9A50-845D2D0C6766}" type="pres">
      <dgm:prSet presAssocID="{8FADDF98-C858-4CAA-9BBF-A95B08478DE8}" presName="composite2" presStyleCnt="0"/>
      <dgm:spPr/>
    </dgm:pt>
    <dgm:pt modelId="{20838533-1250-4A1A-BDD9-67192E11D9AE}" type="pres">
      <dgm:prSet presAssocID="{8FADDF98-C858-4CAA-9BBF-A95B08478DE8}" presName="background2" presStyleLbl="node2" presStyleIdx="1" presStyleCnt="2"/>
      <dgm:spPr/>
    </dgm:pt>
    <dgm:pt modelId="{5A5BB523-5BC3-4D34-ADDD-62059717FB72}" type="pres">
      <dgm:prSet presAssocID="{8FADDF98-C858-4CAA-9BBF-A95B08478DE8}" presName="text2" presStyleLbl="fgAcc2" presStyleIdx="1" presStyleCnt="2">
        <dgm:presLayoutVars>
          <dgm:chPref val="3"/>
        </dgm:presLayoutVars>
      </dgm:prSet>
      <dgm:spPr/>
    </dgm:pt>
    <dgm:pt modelId="{2F27DD99-D15C-488F-A7DF-6F8971D15AA9}" type="pres">
      <dgm:prSet presAssocID="{8FADDF98-C858-4CAA-9BBF-A95B08478DE8}" presName="hierChild3" presStyleCnt="0"/>
      <dgm:spPr/>
    </dgm:pt>
  </dgm:ptLst>
  <dgm:cxnLst>
    <dgm:cxn modelId="{3DAD6001-DD33-4852-81DD-C4BD05D4E5B7}" type="presOf" srcId="{8FADDF98-C858-4CAA-9BBF-A95B08478DE8}" destId="{5A5BB523-5BC3-4D34-ADDD-62059717FB72}" srcOrd="0" destOrd="0" presId="urn:microsoft.com/office/officeart/2005/8/layout/hierarchy1"/>
    <dgm:cxn modelId="{B2F25302-5073-4B9C-8D4D-F10EC58E8D29}" srcId="{4A3E7015-09BA-461E-A06C-2BBF4C604705}" destId="{54BD9F7D-589F-4016-8807-86317C8BD8FE}" srcOrd="0" destOrd="0" parTransId="{FDF38B00-B716-40E0-84F3-B8A15FDC5FD3}" sibTransId="{529032AA-B34B-4CBD-96FD-A255EB969812}"/>
    <dgm:cxn modelId="{088B3406-7B52-4477-BC1C-613725FD7CB8}" type="presOf" srcId="{4F3FEF73-3FB3-4753-9514-1A131CE05781}" destId="{6A3118DC-1794-4CC0-B890-27168D6FD40E}" srcOrd="0" destOrd="0" presId="urn:microsoft.com/office/officeart/2005/8/layout/hierarchy1"/>
    <dgm:cxn modelId="{16CD6607-C4EE-4D8E-B490-69120D75571B}" type="presOf" srcId="{4A3E7015-09BA-461E-A06C-2BBF4C604705}" destId="{BC0B3305-7581-4022-A211-3D57B4EF141D}" srcOrd="0" destOrd="0" presId="urn:microsoft.com/office/officeart/2005/8/layout/hierarchy1"/>
    <dgm:cxn modelId="{BE1F9910-BC33-41CA-822D-4BA3631739D0}" type="presOf" srcId="{E41AE369-82C1-4273-966B-5E58E0A7B05B}" destId="{EF743E26-3738-4587-88BF-07278D5A049C}" srcOrd="0" destOrd="0" presId="urn:microsoft.com/office/officeart/2005/8/layout/hierarchy1"/>
    <dgm:cxn modelId="{504E6921-0213-4D48-92A6-CBF7F2E4D7D4}" srcId="{54BD9F7D-589F-4016-8807-86317C8BD8FE}" destId="{3F2A0D40-EADA-4FC2-B949-F7C8980FF704}" srcOrd="0" destOrd="0" parTransId="{44605A7F-2E65-47F6-8F5A-63DF21553D1E}" sibTransId="{2D9D759D-AA68-404B-A7ED-A7D9B8BB9CD4}"/>
    <dgm:cxn modelId="{5A55142B-F943-411E-86E1-05D6FD0A82F6}" srcId="{85451001-C347-4BE6-8F42-68A1D6303830}" destId="{4A3E7015-09BA-461E-A06C-2BBF4C604705}" srcOrd="0" destOrd="0" parTransId="{7A553425-0D90-4E6D-91E0-E58D9315081F}" sibTransId="{D6538ABA-D19F-461F-BB64-0992D3161D04}"/>
    <dgm:cxn modelId="{6670462B-1D9B-4FE9-9828-2A3DA89DB750}" type="presOf" srcId="{85451001-C347-4BE6-8F42-68A1D6303830}" destId="{209C9526-A4DD-41FD-A38D-0F5FFF487E78}" srcOrd="0" destOrd="0" presId="urn:microsoft.com/office/officeart/2005/8/layout/hierarchy1"/>
    <dgm:cxn modelId="{5809AC3E-1184-4CAF-BE96-20D494898E6E}" type="presOf" srcId="{3F2A0D40-EADA-4FC2-B949-F7C8980FF704}" destId="{84836254-95A2-460D-9D4A-F940B3E9AB4E}" srcOrd="0" destOrd="0" presId="urn:microsoft.com/office/officeart/2005/8/layout/hierarchy1"/>
    <dgm:cxn modelId="{5E2A2E6F-098E-4911-812B-605D0DA218A8}" srcId="{54BD9F7D-589F-4016-8807-86317C8BD8FE}" destId="{C24086CD-9522-44B9-9BAA-1B7AB6D23BEA}" srcOrd="2" destOrd="0" parTransId="{E41AE369-82C1-4273-966B-5E58E0A7B05B}" sibTransId="{F9AECBE6-7040-4920-BF08-3926BA87A588}"/>
    <dgm:cxn modelId="{473FBC74-0FFA-4C4E-8667-F9179311BAC7}" type="presOf" srcId="{44605A7F-2E65-47F6-8F5A-63DF21553D1E}" destId="{2166F13A-8D5C-4E4F-A83D-88341722C3F7}" srcOrd="0" destOrd="0" presId="urn:microsoft.com/office/officeart/2005/8/layout/hierarchy1"/>
    <dgm:cxn modelId="{7F193D76-6522-4592-A49C-02A2B2E850CB}" srcId="{54BD9F7D-589F-4016-8807-86317C8BD8FE}" destId="{F78C6773-B481-4F0F-BD18-8C2ED33F9332}" srcOrd="4" destOrd="0" parTransId="{683C9299-E69D-41E0-83B4-EA0A3524D126}" sibTransId="{78AAED9A-0E2E-4EE0-BD09-AECA695526B4}"/>
    <dgm:cxn modelId="{99781357-5D3B-4FE9-80E8-FED44C97D2E2}" type="presOf" srcId="{FDF38B00-B716-40E0-84F3-B8A15FDC5FD3}" destId="{736516F4-4F8B-476A-B54A-D2456ADFAE66}" srcOrd="0" destOrd="0" presId="urn:microsoft.com/office/officeart/2005/8/layout/hierarchy1"/>
    <dgm:cxn modelId="{9B3F427F-3005-4A6F-A6F1-7DBDD5902473}" type="presOf" srcId="{5C894063-5B0D-45FC-A180-F8FF1314445A}" destId="{D7A8E3D2-AF8A-44E7-96CE-7825A78A396D}" srcOrd="0" destOrd="0" presId="urn:microsoft.com/office/officeart/2005/8/layout/hierarchy1"/>
    <dgm:cxn modelId="{43960991-D2E6-4E73-9278-A4AEBBF6B36C}" type="presOf" srcId="{683C9299-E69D-41E0-83B4-EA0A3524D126}" destId="{855C42E3-9D71-421A-88A6-CEE40373A671}" srcOrd="0" destOrd="0" presId="urn:microsoft.com/office/officeart/2005/8/layout/hierarchy1"/>
    <dgm:cxn modelId="{9C238A92-C4F8-481D-A4D8-3992BD0EEAC8}" type="presOf" srcId="{27C90161-E051-4796-9DF2-F2611745CE5C}" destId="{E6B970DC-1DEB-4994-B03A-143FD6334DB1}" srcOrd="0" destOrd="0" presId="urn:microsoft.com/office/officeart/2005/8/layout/hierarchy1"/>
    <dgm:cxn modelId="{AFC621A1-11E2-4C19-9283-5A77BA48E9C1}" srcId="{4A3E7015-09BA-461E-A06C-2BBF4C604705}" destId="{8FADDF98-C858-4CAA-9BBF-A95B08478DE8}" srcOrd="1" destOrd="0" parTransId="{4F3FEF73-3FB3-4753-9514-1A131CE05781}" sibTransId="{FC36FBCC-EF1A-49E8-89E7-8DEB17C27A37}"/>
    <dgm:cxn modelId="{B8AF6CB8-8277-4277-86FC-E8C944E3D4AC}" type="presOf" srcId="{6F49FC4F-56E9-4BA8-9920-77035233840E}" destId="{74C4C1C7-F618-4A56-A22D-D4995D7148B5}" srcOrd="0" destOrd="0" presId="urn:microsoft.com/office/officeart/2005/8/layout/hierarchy1"/>
    <dgm:cxn modelId="{2A6005B9-F036-4D54-B1FD-098A5C3DC3A5}" srcId="{54BD9F7D-589F-4016-8807-86317C8BD8FE}" destId="{5C894063-5B0D-45FC-A180-F8FF1314445A}" srcOrd="3" destOrd="0" parTransId="{27C90161-E051-4796-9DF2-F2611745CE5C}" sibTransId="{8EB43D89-4CC3-47D9-BD9E-E3B918A1EABD}"/>
    <dgm:cxn modelId="{EC5844C5-B7F5-4B53-8A8A-CC4989F087CD}" srcId="{54BD9F7D-589F-4016-8807-86317C8BD8FE}" destId="{E4B3C8C6-A56A-41FD-A4C8-A1422C0B6486}" srcOrd="1" destOrd="0" parTransId="{6F49FC4F-56E9-4BA8-9920-77035233840E}" sibTransId="{84863C9B-2D07-4F3B-BB5F-53B8925DF383}"/>
    <dgm:cxn modelId="{8F25D0CD-4534-4A6B-A507-697452BF4209}" type="presOf" srcId="{E4B3C8C6-A56A-41FD-A4C8-A1422C0B6486}" destId="{F822E766-8F10-417A-B6E9-0231F4F62EFD}" srcOrd="0" destOrd="0" presId="urn:microsoft.com/office/officeart/2005/8/layout/hierarchy1"/>
    <dgm:cxn modelId="{E20DC6EE-E4F3-43C2-AE5E-465DBF9CA7D9}" type="presOf" srcId="{F78C6773-B481-4F0F-BD18-8C2ED33F9332}" destId="{2F3E5038-16DC-4CE9-8E45-5ED84A51A4AA}" srcOrd="0" destOrd="0" presId="urn:microsoft.com/office/officeart/2005/8/layout/hierarchy1"/>
    <dgm:cxn modelId="{EF2149F4-5C9E-484D-B200-211866204FAB}" type="presOf" srcId="{54BD9F7D-589F-4016-8807-86317C8BD8FE}" destId="{F619DCDF-7F07-4FE0-99C8-C6EDA536FEBD}" srcOrd="0" destOrd="0" presId="urn:microsoft.com/office/officeart/2005/8/layout/hierarchy1"/>
    <dgm:cxn modelId="{D3470BF7-6D8C-47A4-B5B4-3F63F2F7A4B4}" type="presOf" srcId="{C24086CD-9522-44B9-9BAA-1B7AB6D23BEA}" destId="{BBA994CB-8711-4A36-B725-2B9A1A036069}" srcOrd="0" destOrd="0" presId="urn:microsoft.com/office/officeart/2005/8/layout/hierarchy1"/>
    <dgm:cxn modelId="{1B51E562-0B66-40D8-AFCB-5BFB86414ADA}" type="presParOf" srcId="{209C9526-A4DD-41FD-A38D-0F5FFF487E78}" destId="{7C8AB0CB-14BD-4B38-8ACC-E6EB69F784AB}" srcOrd="0" destOrd="0" presId="urn:microsoft.com/office/officeart/2005/8/layout/hierarchy1"/>
    <dgm:cxn modelId="{BFA0A7AF-BC98-4168-82C9-74EBF5A87089}" type="presParOf" srcId="{7C8AB0CB-14BD-4B38-8ACC-E6EB69F784AB}" destId="{30E323DF-2332-414B-A402-4339D128DCFF}" srcOrd="0" destOrd="0" presId="urn:microsoft.com/office/officeart/2005/8/layout/hierarchy1"/>
    <dgm:cxn modelId="{2BBB32A8-9D83-4CBD-B2B0-440E8D876592}" type="presParOf" srcId="{30E323DF-2332-414B-A402-4339D128DCFF}" destId="{E446D928-3246-47B1-94E0-51D7836FDB5F}" srcOrd="0" destOrd="0" presId="urn:microsoft.com/office/officeart/2005/8/layout/hierarchy1"/>
    <dgm:cxn modelId="{240B56F5-66E1-48FF-94D5-3D6AB23EBD61}" type="presParOf" srcId="{30E323DF-2332-414B-A402-4339D128DCFF}" destId="{BC0B3305-7581-4022-A211-3D57B4EF141D}" srcOrd="1" destOrd="0" presId="urn:microsoft.com/office/officeart/2005/8/layout/hierarchy1"/>
    <dgm:cxn modelId="{6C25063A-15E3-4EA7-822F-658E9AE51C72}" type="presParOf" srcId="{7C8AB0CB-14BD-4B38-8ACC-E6EB69F784AB}" destId="{EBA96781-8297-40BB-9DA2-14D43A7DDBD9}" srcOrd="1" destOrd="0" presId="urn:microsoft.com/office/officeart/2005/8/layout/hierarchy1"/>
    <dgm:cxn modelId="{F3A379DA-1876-4954-BEC7-06160A5603BD}" type="presParOf" srcId="{EBA96781-8297-40BB-9DA2-14D43A7DDBD9}" destId="{736516F4-4F8B-476A-B54A-D2456ADFAE66}" srcOrd="0" destOrd="0" presId="urn:microsoft.com/office/officeart/2005/8/layout/hierarchy1"/>
    <dgm:cxn modelId="{16894181-8387-4A16-A066-CF7DC86F3117}" type="presParOf" srcId="{EBA96781-8297-40BB-9DA2-14D43A7DDBD9}" destId="{73EE9860-B28B-4DD5-8503-A49CBBF3CE60}" srcOrd="1" destOrd="0" presId="urn:microsoft.com/office/officeart/2005/8/layout/hierarchy1"/>
    <dgm:cxn modelId="{FD78E68B-2AB1-48A8-910A-8F26075DCF99}" type="presParOf" srcId="{73EE9860-B28B-4DD5-8503-A49CBBF3CE60}" destId="{BB3D7138-2369-40F3-84DE-C5A881D16A0E}" srcOrd="0" destOrd="0" presId="urn:microsoft.com/office/officeart/2005/8/layout/hierarchy1"/>
    <dgm:cxn modelId="{3E2CC673-8702-4033-8274-DC2D7D169150}" type="presParOf" srcId="{BB3D7138-2369-40F3-84DE-C5A881D16A0E}" destId="{2A9B8A4D-465C-47A5-8A88-7316EC0C2315}" srcOrd="0" destOrd="0" presId="urn:microsoft.com/office/officeart/2005/8/layout/hierarchy1"/>
    <dgm:cxn modelId="{A03D2C93-329E-44E5-8781-5FB73DBB1FB2}" type="presParOf" srcId="{BB3D7138-2369-40F3-84DE-C5A881D16A0E}" destId="{F619DCDF-7F07-4FE0-99C8-C6EDA536FEBD}" srcOrd="1" destOrd="0" presId="urn:microsoft.com/office/officeart/2005/8/layout/hierarchy1"/>
    <dgm:cxn modelId="{1FEA19C9-ED76-4236-8877-9091C6810F96}" type="presParOf" srcId="{73EE9860-B28B-4DD5-8503-A49CBBF3CE60}" destId="{A794C1E5-F38B-43E5-977E-1189E34A470A}" srcOrd="1" destOrd="0" presId="urn:microsoft.com/office/officeart/2005/8/layout/hierarchy1"/>
    <dgm:cxn modelId="{B0AE0CD8-B166-4ACC-B51F-E349BCCA5E02}" type="presParOf" srcId="{A794C1E5-F38B-43E5-977E-1189E34A470A}" destId="{2166F13A-8D5C-4E4F-A83D-88341722C3F7}" srcOrd="0" destOrd="0" presId="urn:microsoft.com/office/officeart/2005/8/layout/hierarchy1"/>
    <dgm:cxn modelId="{DC09CF96-559B-411C-BFAF-D24717BC7D3F}" type="presParOf" srcId="{A794C1E5-F38B-43E5-977E-1189E34A470A}" destId="{D3AC2255-D61E-40B2-AC82-0F5F8A2CB1F5}" srcOrd="1" destOrd="0" presId="urn:microsoft.com/office/officeart/2005/8/layout/hierarchy1"/>
    <dgm:cxn modelId="{14A93052-F4AF-42AB-9349-C3F8ADDB29CC}" type="presParOf" srcId="{D3AC2255-D61E-40B2-AC82-0F5F8A2CB1F5}" destId="{209C9B19-B720-4DEA-ADE3-8E8B56C87B70}" srcOrd="0" destOrd="0" presId="urn:microsoft.com/office/officeart/2005/8/layout/hierarchy1"/>
    <dgm:cxn modelId="{9F90FE63-1F0D-48EE-BC35-42B6FDE10540}" type="presParOf" srcId="{209C9B19-B720-4DEA-ADE3-8E8B56C87B70}" destId="{42B1B11E-D8E7-42AA-88F4-B78DA9A77466}" srcOrd="0" destOrd="0" presId="urn:microsoft.com/office/officeart/2005/8/layout/hierarchy1"/>
    <dgm:cxn modelId="{8B5C82B3-90AE-4BC4-ABDD-25BB6CB6B182}" type="presParOf" srcId="{209C9B19-B720-4DEA-ADE3-8E8B56C87B70}" destId="{84836254-95A2-460D-9D4A-F940B3E9AB4E}" srcOrd="1" destOrd="0" presId="urn:microsoft.com/office/officeart/2005/8/layout/hierarchy1"/>
    <dgm:cxn modelId="{60A35A2F-05E2-4FB6-97C4-03241F880317}" type="presParOf" srcId="{D3AC2255-D61E-40B2-AC82-0F5F8A2CB1F5}" destId="{01760480-93DA-46B3-A825-F49752382F63}" srcOrd="1" destOrd="0" presId="urn:microsoft.com/office/officeart/2005/8/layout/hierarchy1"/>
    <dgm:cxn modelId="{B3614C95-3FB5-4304-AA5E-25B9E55A540B}" type="presParOf" srcId="{A794C1E5-F38B-43E5-977E-1189E34A470A}" destId="{74C4C1C7-F618-4A56-A22D-D4995D7148B5}" srcOrd="2" destOrd="0" presId="urn:microsoft.com/office/officeart/2005/8/layout/hierarchy1"/>
    <dgm:cxn modelId="{B9B1758A-37F6-491A-BD38-988A211C6973}" type="presParOf" srcId="{A794C1E5-F38B-43E5-977E-1189E34A470A}" destId="{D796B6AC-7BD3-4D7B-BBEF-6C95E0DDB856}" srcOrd="3" destOrd="0" presId="urn:microsoft.com/office/officeart/2005/8/layout/hierarchy1"/>
    <dgm:cxn modelId="{CB2E8A56-8C5E-4A56-8718-465A28290D60}" type="presParOf" srcId="{D796B6AC-7BD3-4D7B-BBEF-6C95E0DDB856}" destId="{D5C45740-FB79-4BAB-9AEA-6F4C5394CE85}" srcOrd="0" destOrd="0" presId="urn:microsoft.com/office/officeart/2005/8/layout/hierarchy1"/>
    <dgm:cxn modelId="{261925E6-B468-4436-9F23-22B2C47E9668}" type="presParOf" srcId="{D5C45740-FB79-4BAB-9AEA-6F4C5394CE85}" destId="{2F9FAE3B-5C96-4CB3-B17C-BD7E26EE51B6}" srcOrd="0" destOrd="0" presId="urn:microsoft.com/office/officeart/2005/8/layout/hierarchy1"/>
    <dgm:cxn modelId="{AAD6F8A0-07A0-426B-9489-A9037C3A3FA1}" type="presParOf" srcId="{D5C45740-FB79-4BAB-9AEA-6F4C5394CE85}" destId="{F822E766-8F10-417A-B6E9-0231F4F62EFD}" srcOrd="1" destOrd="0" presId="urn:microsoft.com/office/officeart/2005/8/layout/hierarchy1"/>
    <dgm:cxn modelId="{000833FE-A2F2-4E48-8B59-79B50D770C54}" type="presParOf" srcId="{D796B6AC-7BD3-4D7B-BBEF-6C95E0DDB856}" destId="{84F4CE7D-8A4E-47B6-9BBE-8CCC69AA2C29}" srcOrd="1" destOrd="0" presId="urn:microsoft.com/office/officeart/2005/8/layout/hierarchy1"/>
    <dgm:cxn modelId="{57E58BDB-E8BD-4BF3-BB13-E5E42EAC1D6E}" type="presParOf" srcId="{A794C1E5-F38B-43E5-977E-1189E34A470A}" destId="{EF743E26-3738-4587-88BF-07278D5A049C}" srcOrd="4" destOrd="0" presId="urn:microsoft.com/office/officeart/2005/8/layout/hierarchy1"/>
    <dgm:cxn modelId="{9759170E-6EC2-4B50-B3DF-AA7E22F0EB24}" type="presParOf" srcId="{A794C1E5-F38B-43E5-977E-1189E34A470A}" destId="{46BCE8D9-2999-4660-8427-639720509C1E}" srcOrd="5" destOrd="0" presId="urn:microsoft.com/office/officeart/2005/8/layout/hierarchy1"/>
    <dgm:cxn modelId="{C565EBAE-D3F8-43DB-B8F2-A867C2B1A452}" type="presParOf" srcId="{46BCE8D9-2999-4660-8427-639720509C1E}" destId="{B16A610B-E4D3-4D72-8436-181D67B221C8}" srcOrd="0" destOrd="0" presId="urn:microsoft.com/office/officeart/2005/8/layout/hierarchy1"/>
    <dgm:cxn modelId="{2991F7E9-D248-4041-999D-50950C906AFC}" type="presParOf" srcId="{B16A610B-E4D3-4D72-8436-181D67B221C8}" destId="{2B948685-A6CE-4A2E-ACB0-DC75F6C9354F}" srcOrd="0" destOrd="0" presId="urn:microsoft.com/office/officeart/2005/8/layout/hierarchy1"/>
    <dgm:cxn modelId="{46111ED8-8CB1-45E0-9985-DBAF60FEA914}" type="presParOf" srcId="{B16A610B-E4D3-4D72-8436-181D67B221C8}" destId="{BBA994CB-8711-4A36-B725-2B9A1A036069}" srcOrd="1" destOrd="0" presId="urn:microsoft.com/office/officeart/2005/8/layout/hierarchy1"/>
    <dgm:cxn modelId="{9D6458F4-C680-4B7E-A797-DD91C4FAA683}" type="presParOf" srcId="{46BCE8D9-2999-4660-8427-639720509C1E}" destId="{68C7FC0C-C9B2-4E69-832E-9520F657DCF7}" srcOrd="1" destOrd="0" presId="urn:microsoft.com/office/officeart/2005/8/layout/hierarchy1"/>
    <dgm:cxn modelId="{29D409EF-74F0-4999-B107-337B4FB47FE8}" type="presParOf" srcId="{A794C1E5-F38B-43E5-977E-1189E34A470A}" destId="{E6B970DC-1DEB-4994-B03A-143FD6334DB1}" srcOrd="6" destOrd="0" presId="urn:microsoft.com/office/officeart/2005/8/layout/hierarchy1"/>
    <dgm:cxn modelId="{42FA15B5-DA1A-4578-AFD4-74DF3EBB55CC}" type="presParOf" srcId="{A794C1E5-F38B-43E5-977E-1189E34A470A}" destId="{A9F7E8B8-2E13-4B0F-9849-49581E8572F7}" srcOrd="7" destOrd="0" presId="urn:microsoft.com/office/officeart/2005/8/layout/hierarchy1"/>
    <dgm:cxn modelId="{1BD8172C-E64A-405E-BA4C-2942B3871883}" type="presParOf" srcId="{A9F7E8B8-2E13-4B0F-9849-49581E8572F7}" destId="{B6A16B5C-E1F9-4B4C-94B2-1D8D7E8BE0C7}" srcOrd="0" destOrd="0" presId="urn:microsoft.com/office/officeart/2005/8/layout/hierarchy1"/>
    <dgm:cxn modelId="{706D448A-5DC1-473C-A49C-913006EE04F5}" type="presParOf" srcId="{B6A16B5C-E1F9-4B4C-94B2-1D8D7E8BE0C7}" destId="{E2FC9F7C-435A-4B3D-B644-3E0A42E9BDFD}" srcOrd="0" destOrd="0" presId="urn:microsoft.com/office/officeart/2005/8/layout/hierarchy1"/>
    <dgm:cxn modelId="{F28930DE-194C-4788-93BC-E280AAF6A361}" type="presParOf" srcId="{B6A16B5C-E1F9-4B4C-94B2-1D8D7E8BE0C7}" destId="{D7A8E3D2-AF8A-44E7-96CE-7825A78A396D}" srcOrd="1" destOrd="0" presId="urn:microsoft.com/office/officeart/2005/8/layout/hierarchy1"/>
    <dgm:cxn modelId="{BC3AE332-2F69-41D8-9DD6-677BF7E496FD}" type="presParOf" srcId="{A9F7E8B8-2E13-4B0F-9849-49581E8572F7}" destId="{ACB30A8A-9F6D-4BE2-B052-372011B5DB9B}" srcOrd="1" destOrd="0" presId="urn:microsoft.com/office/officeart/2005/8/layout/hierarchy1"/>
    <dgm:cxn modelId="{E8AD202D-3C0E-41E7-9CEB-09C3B4BB1C9E}" type="presParOf" srcId="{A794C1E5-F38B-43E5-977E-1189E34A470A}" destId="{855C42E3-9D71-421A-88A6-CEE40373A671}" srcOrd="8" destOrd="0" presId="urn:microsoft.com/office/officeart/2005/8/layout/hierarchy1"/>
    <dgm:cxn modelId="{A07F019E-C906-4F93-8F87-EA8694D135C6}" type="presParOf" srcId="{A794C1E5-F38B-43E5-977E-1189E34A470A}" destId="{30B80DAA-1AC1-4DE3-942D-BA9CD3DA084D}" srcOrd="9" destOrd="0" presId="urn:microsoft.com/office/officeart/2005/8/layout/hierarchy1"/>
    <dgm:cxn modelId="{AA7ADB58-A2A6-4BA9-9F0C-82676729535E}" type="presParOf" srcId="{30B80DAA-1AC1-4DE3-942D-BA9CD3DA084D}" destId="{37B4F52C-BF2A-4952-A424-423006A996EE}" srcOrd="0" destOrd="0" presId="urn:microsoft.com/office/officeart/2005/8/layout/hierarchy1"/>
    <dgm:cxn modelId="{A7EE9392-4942-4D32-A373-649344B9FAB0}" type="presParOf" srcId="{37B4F52C-BF2A-4952-A424-423006A996EE}" destId="{54B098F7-44D0-4E79-BA45-20CE4E23AE79}" srcOrd="0" destOrd="0" presId="urn:microsoft.com/office/officeart/2005/8/layout/hierarchy1"/>
    <dgm:cxn modelId="{775402AB-724C-4F9B-87EC-C226C3535B4D}" type="presParOf" srcId="{37B4F52C-BF2A-4952-A424-423006A996EE}" destId="{2F3E5038-16DC-4CE9-8E45-5ED84A51A4AA}" srcOrd="1" destOrd="0" presId="urn:microsoft.com/office/officeart/2005/8/layout/hierarchy1"/>
    <dgm:cxn modelId="{361C8EFA-3F62-4763-AD1B-4ED7CE978167}" type="presParOf" srcId="{30B80DAA-1AC1-4DE3-942D-BA9CD3DA084D}" destId="{29599B6A-EDCA-46BF-ACE9-0B181B399CA1}" srcOrd="1" destOrd="0" presId="urn:microsoft.com/office/officeart/2005/8/layout/hierarchy1"/>
    <dgm:cxn modelId="{72DE5ED4-5061-43C6-AB55-19ED40C719CF}" type="presParOf" srcId="{EBA96781-8297-40BB-9DA2-14D43A7DDBD9}" destId="{6A3118DC-1794-4CC0-B890-27168D6FD40E}" srcOrd="2" destOrd="0" presId="urn:microsoft.com/office/officeart/2005/8/layout/hierarchy1"/>
    <dgm:cxn modelId="{3CA1F5C7-926D-4FA0-B948-E349EF947127}" type="presParOf" srcId="{EBA96781-8297-40BB-9DA2-14D43A7DDBD9}" destId="{43316BB2-C5FE-468A-A8A0-6D744859BB0D}" srcOrd="3" destOrd="0" presId="urn:microsoft.com/office/officeart/2005/8/layout/hierarchy1"/>
    <dgm:cxn modelId="{39B4A577-07DE-45B3-84AD-CF4C8070583D}" type="presParOf" srcId="{43316BB2-C5FE-468A-A8A0-6D744859BB0D}" destId="{35091E13-4F42-4DF8-9A50-845D2D0C6766}" srcOrd="0" destOrd="0" presId="urn:microsoft.com/office/officeart/2005/8/layout/hierarchy1"/>
    <dgm:cxn modelId="{A7DD50DE-27DE-4B4C-944C-A5FCDA517AC3}" type="presParOf" srcId="{35091E13-4F42-4DF8-9A50-845D2D0C6766}" destId="{20838533-1250-4A1A-BDD9-67192E11D9AE}" srcOrd="0" destOrd="0" presId="urn:microsoft.com/office/officeart/2005/8/layout/hierarchy1"/>
    <dgm:cxn modelId="{785499BF-F6E4-4634-9674-6B0F34ED57F1}" type="presParOf" srcId="{35091E13-4F42-4DF8-9A50-845D2D0C6766}" destId="{5A5BB523-5BC3-4D34-ADDD-62059717FB72}" srcOrd="1" destOrd="0" presId="urn:microsoft.com/office/officeart/2005/8/layout/hierarchy1"/>
    <dgm:cxn modelId="{49DFDE44-1C13-44F8-A32C-A16E6EB6B9E3}" type="presParOf" srcId="{43316BB2-C5FE-468A-A8A0-6D744859BB0D}" destId="{2F27DD99-D15C-488F-A7DF-6F8971D15A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BAC4B-B242-4DD6-AC95-5D6FEBAF3BE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182E0-9009-4B80-85F3-D2EEE6A7AFC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already consider yourself to be an Entrepreneur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8A2F1E-1E01-4A41-A5AC-39FBF872E423}" type="parTrans" cxnId="{E04E9663-5D2D-4201-8E9C-A7E84924858E}">
      <dgm:prSet/>
      <dgm:spPr/>
      <dgm:t>
        <a:bodyPr/>
        <a:lstStyle/>
        <a:p>
          <a:endParaRPr lang="en-US"/>
        </a:p>
      </dgm:t>
    </dgm:pt>
    <dgm:pt modelId="{225872D4-13CA-46AA-8262-596CF5D220C9}" type="sibTrans" cxnId="{E04E9663-5D2D-4201-8E9C-A7E84924858E}">
      <dgm:prSet/>
      <dgm:spPr/>
      <dgm:t>
        <a:bodyPr/>
        <a:lstStyle/>
        <a:p>
          <a:endParaRPr lang="en-US"/>
        </a:p>
      </dgm:t>
    </dgm:pt>
    <dgm:pt modelId="{B03FE223-5728-4881-9FC4-EA97E957B07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be left unemployed and are feeling that now is the time to risk all and be your own master?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79509D-C0F0-4AF5-90F0-375612CECF05}" type="parTrans" cxnId="{729D1DE8-1505-4553-B4BF-22701071B106}">
      <dgm:prSet/>
      <dgm:spPr/>
      <dgm:t>
        <a:bodyPr/>
        <a:lstStyle/>
        <a:p>
          <a:endParaRPr lang="en-US"/>
        </a:p>
      </dgm:t>
    </dgm:pt>
    <dgm:pt modelId="{30889884-8D78-4F59-B907-B552488109DD}" type="sibTrans" cxnId="{729D1DE8-1505-4553-B4BF-22701071B106}">
      <dgm:prSet/>
      <dgm:spPr/>
      <dgm:t>
        <a:bodyPr/>
        <a:lstStyle/>
        <a:p>
          <a:endParaRPr lang="en-US"/>
        </a:p>
      </dgm:t>
    </dgm:pt>
    <dgm:pt modelId="{4185997C-407C-41BF-AB5F-08B45960100E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be somewhere in between or a person that has previously tried this and it didn’t work out.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0560D7F-F5EF-42C1-AC85-9CD191321A32}" type="parTrans" cxnId="{EB55C073-9FAC-443E-A554-315B9E406038}">
      <dgm:prSet/>
      <dgm:spPr/>
      <dgm:t>
        <a:bodyPr/>
        <a:lstStyle/>
        <a:p>
          <a:endParaRPr lang="en-US"/>
        </a:p>
      </dgm:t>
    </dgm:pt>
    <dgm:pt modelId="{26E2569C-3E10-4FFF-953E-B8F2B7EAC55E}" type="sibTrans" cxnId="{EB55C073-9FAC-443E-A554-315B9E406038}">
      <dgm:prSet/>
      <dgm:spPr/>
      <dgm:t>
        <a:bodyPr/>
        <a:lstStyle/>
        <a:p>
          <a:endParaRPr lang="en-US"/>
        </a:p>
      </dgm:t>
    </dgm:pt>
    <dgm:pt modelId="{F58B3BDA-044A-4B42-BBF2-03FA4C7A11F5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work in a large stable digital age company and think there is no place for entrepreneurship.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013F7CA-0F9D-4E9F-8664-198B8E9A6AA3}" type="parTrans" cxnId="{AFF1AF69-AAE7-4129-BF86-B104F330DBC4}">
      <dgm:prSet/>
      <dgm:spPr/>
      <dgm:t>
        <a:bodyPr/>
        <a:lstStyle/>
        <a:p>
          <a:endParaRPr lang="en-US"/>
        </a:p>
      </dgm:t>
    </dgm:pt>
    <dgm:pt modelId="{2E363C86-99A1-4CF4-A5AF-58D7EE0CD4F8}" type="sibTrans" cxnId="{AFF1AF69-AAE7-4129-BF86-B104F330DBC4}">
      <dgm:prSet/>
      <dgm:spPr/>
      <dgm:t>
        <a:bodyPr/>
        <a:lstStyle/>
        <a:p>
          <a:endParaRPr lang="en-US"/>
        </a:p>
      </dgm:t>
    </dgm:pt>
    <dgm:pt modelId="{F50747B8-3F07-433D-819E-F7272CEA5E3D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might be thinking about giving it a go? </a:t>
          </a:r>
        </a:p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“I Just want to learn”.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E5596C-47EA-47F6-BB90-94F45A022D9B}" type="parTrans" cxnId="{C22B1CAD-26C1-45D5-97E6-1114B944202D}">
      <dgm:prSet/>
      <dgm:spPr/>
      <dgm:t>
        <a:bodyPr/>
        <a:lstStyle/>
        <a:p>
          <a:endParaRPr lang="en-US"/>
        </a:p>
      </dgm:t>
    </dgm:pt>
    <dgm:pt modelId="{C3CCD050-25BD-4BD3-A308-852F72FAA3A7}" type="sibTrans" cxnId="{C22B1CAD-26C1-45D5-97E6-1114B944202D}">
      <dgm:prSet/>
      <dgm:spPr/>
      <dgm:t>
        <a:bodyPr/>
        <a:lstStyle/>
        <a:p>
          <a:endParaRPr lang="en-US"/>
        </a:p>
      </dgm:t>
    </dgm:pt>
    <dgm:pt modelId="{8F4176D4-A4ED-4A34-B9D0-59D2B5DBD44B}" type="pres">
      <dgm:prSet presAssocID="{F2BBAC4B-B242-4DD6-AC95-5D6FEBAF3BEC}" presName="root" presStyleCnt="0">
        <dgm:presLayoutVars>
          <dgm:dir/>
          <dgm:resizeHandles val="exact"/>
        </dgm:presLayoutVars>
      </dgm:prSet>
      <dgm:spPr/>
    </dgm:pt>
    <dgm:pt modelId="{F0E0DA3A-3A82-48AF-A9A7-6130C30B59A9}" type="pres">
      <dgm:prSet presAssocID="{F2BBAC4B-B242-4DD6-AC95-5D6FEBAF3BEC}" presName="container" presStyleCnt="0">
        <dgm:presLayoutVars>
          <dgm:dir/>
          <dgm:resizeHandles val="exact"/>
        </dgm:presLayoutVars>
      </dgm:prSet>
      <dgm:spPr/>
    </dgm:pt>
    <dgm:pt modelId="{37508AD1-E56C-4503-BC1F-B353869113A9}" type="pres">
      <dgm:prSet presAssocID="{999182E0-9009-4B80-85F3-D2EEE6A7AFC8}" presName="compNode" presStyleCnt="0"/>
      <dgm:spPr/>
    </dgm:pt>
    <dgm:pt modelId="{B2B9DBBF-C3D4-40DC-BAB5-466C66AE83F0}" type="pres">
      <dgm:prSet presAssocID="{999182E0-9009-4B80-85F3-D2EEE6A7AFC8}" presName="iconBgRect" presStyleLbl="bgShp" presStyleIdx="0" presStyleCnt="5"/>
      <dgm:spPr>
        <a:solidFill>
          <a:schemeClr val="accent2">
            <a:lumMod val="40000"/>
            <a:lumOff val="60000"/>
          </a:schemeClr>
        </a:solidFill>
      </dgm:spPr>
    </dgm:pt>
    <dgm:pt modelId="{96C4462D-FE33-4A0A-9410-62326B9C9105}" type="pres">
      <dgm:prSet presAssocID="{999182E0-9009-4B80-85F3-D2EEE6A7AFC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7E4A581-378B-4E6C-9FB7-761D07884B28}" type="pres">
      <dgm:prSet presAssocID="{999182E0-9009-4B80-85F3-D2EEE6A7AFC8}" presName="spaceRect" presStyleCnt="0"/>
      <dgm:spPr/>
    </dgm:pt>
    <dgm:pt modelId="{37BB6585-B011-4173-B009-6AA71A2FD152}" type="pres">
      <dgm:prSet presAssocID="{999182E0-9009-4B80-85F3-D2EEE6A7AFC8}" presName="textRect" presStyleLbl="revTx" presStyleIdx="0" presStyleCnt="5">
        <dgm:presLayoutVars>
          <dgm:chMax val="1"/>
          <dgm:chPref val="1"/>
        </dgm:presLayoutVars>
      </dgm:prSet>
      <dgm:spPr/>
    </dgm:pt>
    <dgm:pt modelId="{BA7C3699-E7A4-497D-A2C8-3346770EBFDA}" type="pres">
      <dgm:prSet presAssocID="{225872D4-13CA-46AA-8262-596CF5D220C9}" presName="sibTrans" presStyleLbl="sibTrans2D1" presStyleIdx="0" presStyleCnt="0"/>
      <dgm:spPr/>
    </dgm:pt>
    <dgm:pt modelId="{F732735C-31C7-4224-AB74-C9673F6F93FD}" type="pres">
      <dgm:prSet presAssocID="{B03FE223-5728-4881-9FC4-EA97E957B074}" presName="compNode" presStyleCnt="0"/>
      <dgm:spPr/>
    </dgm:pt>
    <dgm:pt modelId="{0819354D-3829-4C48-BB6C-3D3F6FE1B0EA}" type="pres">
      <dgm:prSet presAssocID="{B03FE223-5728-4881-9FC4-EA97E957B074}" presName="iconBgRect" presStyleLbl="bgShp" presStyleIdx="1" presStyleCnt="5"/>
      <dgm:spPr>
        <a:solidFill>
          <a:schemeClr val="accent2">
            <a:lumMod val="40000"/>
            <a:lumOff val="60000"/>
          </a:schemeClr>
        </a:solidFill>
      </dgm:spPr>
    </dgm:pt>
    <dgm:pt modelId="{FDEA5433-CC26-41BE-AFE4-FD11E5DA428C}" type="pres">
      <dgm:prSet presAssocID="{B03FE223-5728-4881-9FC4-EA97E957B0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07A6539-3545-4056-8E99-0005695C0473}" type="pres">
      <dgm:prSet presAssocID="{B03FE223-5728-4881-9FC4-EA97E957B074}" presName="spaceRect" presStyleCnt="0"/>
      <dgm:spPr/>
    </dgm:pt>
    <dgm:pt modelId="{8E012A2A-0B91-47C0-A273-A583C5D82132}" type="pres">
      <dgm:prSet presAssocID="{B03FE223-5728-4881-9FC4-EA97E957B074}" presName="textRect" presStyleLbl="revTx" presStyleIdx="1" presStyleCnt="5">
        <dgm:presLayoutVars>
          <dgm:chMax val="1"/>
          <dgm:chPref val="1"/>
        </dgm:presLayoutVars>
      </dgm:prSet>
      <dgm:spPr/>
    </dgm:pt>
    <dgm:pt modelId="{213229AE-C5D0-48F6-B456-8D8E29B88226}" type="pres">
      <dgm:prSet presAssocID="{30889884-8D78-4F59-B907-B552488109DD}" presName="sibTrans" presStyleLbl="sibTrans2D1" presStyleIdx="0" presStyleCnt="0"/>
      <dgm:spPr/>
    </dgm:pt>
    <dgm:pt modelId="{615DBB99-A254-4DC6-967D-32B40B9CD938}" type="pres">
      <dgm:prSet presAssocID="{4185997C-407C-41BF-AB5F-08B45960100E}" presName="compNode" presStyleCnt="0"/>
      <dgm:spPr/>
    </dgm:pt>
    <dgm:pt modelId="{29C8976A-0C26-4964-92C3-472DF6786454}" type="pres">
      <dgm:prSet presAssocID="{4185997C-407C-41BF-AB5F-08B45960100E}" presName="iconBgRect" presStyleLbl="bgShp" presStyleIdx="2" presStyleCnt="5"/>
      <dgm:spPr>
        <a:solidFill>
          <a:schemeClr val="accent2">
            <a:lumMod val="40000"/>
            <a:lumOff val="60000"/>
          </a:schemeClr>
        </a:solidFill>
      </dgm:spPr>
    </dgm:pt>
    <dgm:pt modelId="{533E631F-CF44-443B-9E19-BE2D922117BB}" type="pres">
      <dgm:prSet presAssocID="{4185997C-407C-41BF-AB5F-08B4596010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D2FA109-499E-40B3-9424-C9429220F03C}" type="pres">
      <dgm:prSet presAssocID="{4185997C-407C-41BF-AB5F-08B45960100E}" presName="spaceRect" presStyleCnt="0"/>
      <dgm:spPr/>
    </dgm:pt>
    <dgm:pt modelId="{04483FDD-5A58-4754-B141-4D4F51C94A72}" type="pres">
      <dgm:prSet presAssocID="{4185997C-407C-41BF-AB5F-08B45960100E}" presName="textRect" presStyleLbl="revTx" presStyleIdx="2" presStyleCnt="5">
        <dgm:presLayoutVars>
          <dgm:chMax val="1"/>
          <dgm:chPref val="1"/>
        </dgm:presLayoutVars>
      </dgm:prSet>
      <dgm:spPr/>
    </dgm:pt>
    <dgm:pt modelId="{1BBDEC99-B006-49DB-9406-1FB16B71C144}" type="pres">
      <dgm:prSet presAssocID="{26E2569C-3E10-4FFF-953E-B8F2B7EAC55E}" presName="sibTrans" presStyleLbl="sibTrans2D1" presStyleIdx="0" presStyleCnt="0"/>
      <dgm:spPr/>
    </dgm:pt>
    <dgm:pt modelId="{2C9E88A4-DD92-4163-87B5-E0B83E45B45B}" type="pres">
      <dgm:prSet presAssocID="{F58B3BDA-044A-4B42-BBF2-03FA4C7A11F5}" presName="compNode" presStyleCnt="0"/>
      <dgm:spPr/>
    </dgm:pt>
    <dgm:pt modelId="{1F4B7A87-CD64-4B5C-9212-3876C9B8E09F}" type="pres">
      <dgm:prSet presAssocID="{F58B3BDA-044A-4B42-BBF2-03FA4C7A11F5}" presName="iconBgRect" presStyleLbl="bgShp" presStyleIdx="3" presStyleCnt="5" custLinFactNeighborX="1619" custLinFactNeighborY="-2551"/>
      <dgm:spPr>
        <a:solidFill>
          <a:schemeClr val="accent2">
            <a:lumMod val="40000"/>
            <a:lumOff val="60000"/>
          </a:schemeClr>
        </a:solidFill>
      </dgm:spPr>
    </dgm:pt>
    <dgm:pt modelId="{FA00932F-1BD9-40C6-B493-63AD78058BD8}" type="pres">
      <dgm:prSet presAssocID="{F58B3BDA-044A-4B42-BBF2-03FA4C7A11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21F4FC2-5452-4DFF-A93E-FB8D204D3A46}" type="pres">
      <dgm:prSet presAssocID="{F58B3BDA-044A-4B42-BBF2-03FA4C7A11F5}" presName="spaceRect" presStyleCnt="0"/>
      <dgm:spPr/>
    </dgm:pt>
    <dgm:pt modelId="{F7FD5314-738F-4523-AC7A-54B2F472667E}" type="pres">
      <dgm:prSet presAssocID="{F58B3BDA-044A-4B42-BBF2-03FA4C7A11F5}" presName="textRect" presStyleLbl="revTx" presStyleIdx="3" presStyleCnt="5">
        <dgm:presLayoutVars>
          <dgm:chMax val="1"/>
          <dgm:chPref val="1"/>
        </dgm:presLayoutVars>
      </dgm:prSet>
      <dgm:spPr/>
    </dgm:pt>
    <dgm:pt modelId="{7395E5EA-A80F-477D-A240-1BF7BF0B44D7}" type="pres">
      <dgm:prSet presAssocID="{2E363C86-99A1-4CF4-A5AF-58D7EE0CD4F8}" presName="sibTrans" presStyleLbl="sibTrans2D1" presStyleIdx="0" presStyleCnt="0"/>
      <dgm:spPr/>
    </dgm:pt>
    <dgm:pt modelId="{0BB4EBD3-4FAE-4463-B01D-E421396DB7B0}" type="pres">
      <dgm:prSet presAssocID="{F50747B8-3F07-433D-819E-F7272CEA5E3D}" presName="compNode" presStyleCnt="0"/>
      <dgm:spPr/>
    </dgm:pt>
    <dgm:pt modelId="{69F3F253-2F04-4C37-9A4D-89BE155C2DF8}" type="pres">
      <dgm:prSet presAssocID="{F50747B8-3F07-433D-819E-F7272CEA5E3D}" presName="iconBgRect" presStyleLbl="bgShp" presStyleIdx="4" presStyleCnt="5"/>
      <dgm:spPr>
        <a:solidFill>
          <a:schemeClr val="accent2">
            <a:lumMod val="40000"/>
            <a:lumOff val="60000"/>
          </a:schemeClr>
        </a:solidFill>
      </dgm:spPr>
    </dgm:pt>
    <dgm:pt modelId="{DC2F44A2-C269-42EF-B235-63FF88B94BC3}" type="pres">
      <dgm:prSet presAssocID="{F50747B8-3F07-433D-819E-F7272CEA5E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6F6D2FD-7A3F-42A3-A70A-D274883740F3}" type="pres">
      <dgm:prSet presAssocID="{F50747B8-3F07-433D-819E-F7272CEA5E3D}" presName="spaceRect" presStyleCnt="0"/>
      <dgm:spPr/>
    </dgm:pt>
    <dgm:pt modelId="{50792262-0CBF-4276-898F-F20635CAA7CC}" type="pres">
      <dgm:prSet presAssocID="{F50747B8-3F07-433D-819E-F7272CEA5E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BFA3501-9156-4E2D-839E-5A928D9F9069}" type="presOf" srcId="{F50747B8-3F07-433D-819E-F7272CEA5E3D}" destId="{50792262-0CBF-4276-898F-F20635CAA7CC}" srcOrd="0" destOrd="0" presId="urn:microsoft.com/office/officeart/2018/2/layout/IconCircleList"/>
    <dgm:cxn modelId="{40A1092C-68F9-42BA-8D94-DD71C75D057D}" type="presOf" srcId="{F58B3BDA-044A-4B42-BBF2-03FA4C7A11F5}" destId="{F7FD5314-738F-4523-AC7A-54B2F472667E}" srcOrd="0" destOrd="0" presId="urn:microsoft.com/office/officeart/2018/2/layout/IconCircleList"/>
    <dgm:cxn modelId="{7F2B4D30-716D-443A-8449-8EBBC4C40CEF}" type="presOf" srcId="{225872D4-13CA-46AA-8262-596CF5D220C9}" destId="{BA7C3699-E7A4-497D-A2C8-3346770EBFDA}" srcOrd="0" destOrd="0" presId="urn:microsoft.com/office/officeart/2018/2/layout/IconCircleList"/>
    <dgm:cxn modelId="{E04E9663-5D2D-4201-8E9C-A7E84924858E}" srcId="{F2BBAC4B-B242-4DD6-AC95-5D6FEBAF3BEC}" destId="{999182E0-9009-4B80-85F3-D2EEE6A7AFC8}" srcOrd="0" destOrd="0" parTransId="{F38A2F1E-1E01-4A41-A5AC-39FBF872E423}" sibTransId="{225872D4-13CA-46AA-8262-596CF5D220C9}"/>
    <dgm:cxn modelId="{AFF1AF69-AAE7-4129-BF86-B104F330DBC4}" srcId="{F2BBAC4B-B242-4DD6-AC95-5D6FEBAF3BEC}" destId="{F58B3BDA-044A-4B42-BBF2-03FA4C7A11F5}" srcOrd="3" destOrd="0" parTransId="{4013F7CA-0F9D-4E9F-8664-198B8E9A6AA3}" sibTransId="{2E363C86-99A1-4CF4-A5AF-58D7EE0CD4F8}"/>
    <dgm:cxn modelId="{2606F069-E9D1-4890-82D5-2FF60B6277C9}" type="presOf" srcId="{F2BBAC4B-B242-4DD6-AC95-5D6FEBAF3BEC}" destId="{8F4176D4-A4ED-4A34-B9D0-59D2B5DBD44B}" srcOrd="0" destOrd="0" presId="urn:microsoft.com/office/officeart/2018/2/layout/IconCircleList"/>
    <dgm:cxn modelId="{EB55C073-9FAC-443E-A554-315B9E406038}" srcId="{F2BBAC4B-B242-4DD6-AC95-5D6FEBAF3BEC}" destId="{4185997C-407C-41BF-AB5F-08B45960100E}" srcOrd="2" destOrd="0" parTransId="{40560D7F-F5EF-42C1-AC85-9CD191321A32}" sibTransId="{26E2569C-3E10-4FFF-953E-B8F2B7EAC55E}"/>
    <dgm:cxn modelId="{C6E85384-0335-43E0-9B0A-CD2AB8B4477C}" type="presOf" srcId="{B03FE223-5728-4881-9FC4-EA97E957B074}" destId="{8E012A2A-0B91-47C0-A273-A583C5D82132}" srcOrd="0" destOrd="0" presId="urn:microsoft.com/office/officeart/2018/2/layout/IconCircleList"/>
    <dgm:cxn modelId="{F187BB85-A658-496D-BE4F-32F72909703A}" type="presOf" srcId="{999182E0-9009-4B80-85F3-D2EEE6A7AFC8}" destId="{37BB6585-B011-4173-B009-6AA71A2FD152}" srcOrd="0" destOrd="0" presId="urn:microsoft.com/office/officeart/2018/2/layout/IconCircleList"/>
    <dgm:cxn modelId="{929DBF9B-D041-4DDB-B0E2-AA6AB93F7541}" type="presOf" srcId="{30889884-8D78-4F59-B907-B552488109DD}" destId="{213229AE-C5D0-48F6-B456-8D8E29B88226}" srcOrd="0" destOrd="0" presId="urn:microsoft.com/office/officeart/2018/2/layout/IconCircleList"/>
    <dgm:cxn modelId="{C22B1CAD-26C1-45D5-97E6-1114B944202D}" srcId="{F2BBAC4B-B242-4DD6-AC95-5D6FEBAF3BEC}" destId="{F50747B8-3F07-433D-819E-F7272CEA5E3D}" srcOrd="4" destOrd="0" parTransId="{D6E5596C-47EA-47F6-BB90-94F45A022D9B}" sibTransId="{C3CCD050-25BD-4BD3-A308-852F72FAA3A7}"/>
    <dgm:cxn modelId="{7AEBCDD4-22A1-4992-AAB6-91D23AC4469C}" type="presOf" srcId="{26E2569C-3E10-4FFF-953E-B8F2B7EAC55E}" destId="{1BBDEC99-B006-49DB-9406-1FB16B71C144}" srcOrd="0" destOrd="0" presId="urn:microsoft.com/office/officeart/2018/2/layout/IconCircleList"/>
    <dgm:cxn modelId="{729D1DE8-1505-4553-B4BF-22701071B106}" srcId="{F2BBAC4B-B242-4DD6-AC95-5D6FEBAF3BEC}" destId="{B03FE223-5728-4881-9FC4-EA97E957B074}" srcOrd="1" destOrd="0" parTransId="{A179509D-C0F0-4AF5-90F0-375612CECF05}" sibTransId="{30889884-8D78-4F59-B907-B552488109DD}"/>
    <dgm:cxn modelId="{28E7E5E8-E581-4F6A-96E5-F6BE8EAE0485}" type="presOf" srcId="{2E363C86-99A1-4CF4-A5AF-58D7EE0CD4F8}" destId="{7395E5EA-A80F-477D-A240-1BF7BF0B44D7}" srcOrd="0" destOrd="0" presId="urn:microsoft.com/office/officeart/2018/2/layout/IconCircleList"/>
    <dgm:cxn modelId="{47EA23F8-16F6-4E17-A3E0-AC1B349674B1}" type="presOf" srcId="{4185997C-407C-41BF-AB5F-08B45960100E}" destId="{04483FDD-5A58-4754-B141-4D4F51C94A72}" srcOrd="0" destOrd="0" presId="urn:microsoft.com/office/officeart/2018/2/layout/IconCircleList"/>
    <dgm:cxn modelId="{1A6A50F0-D9AD-493E-82A0-34F01FC3C439}" type="presParOf" srcId="{8F4176D4-A4ED-4A34-B9D0-59D2B5DBD44B}" destId="{F0E0DA3A-3A82-48AF-A9A7-6130C30B59A9}" srcOrd="0" destOrd="0" presId="urn:microsoft.com/office/officeart/2018/2/layout/IconCircleList"/>
    <dgm:cxn modelId="{BA57C874-89F8-4371-8903-B87C9EAA6256}" type="presParOf" srcId="{F0E0DA3A-3A82-48AF-A9A7-6130C30B59A9}" destId="{37508AD1-E56C-4503-BC1F-B353869113A9}" srcOrd="0" destOrd="0" presId="urn:microsoft.com/office/officeart/2018/2/layout/IconCircleList"/>
    <dgm:cxn modelId="{A2AE453A-F510-407F-A395-E5A734D36264}" type="presParOf" srcId="{37508AD1-E56C-4503-BC1F-B353869113A9}" destId="{B2B9DBBF-C3D4-40DC-BAB5-466C66AE83F0}" srcOrd="0" destOrd="0" presId="urn:microsoft.com/office/officeart/2018/2/layout/IconCircleList"/>
    <dgm:cxn modelId="{D9C610A7-05A2-4CF3-889E-BEE761297AA7}" type="presParOf" srcId="{37508AD1-E56C-4503-BC1F-B353869113A9}" destId="{96C4462D-FE33-4A0A-9410-62326B9C9105}" srcOrd="1" destOrd="0" presId="urn:microsoft.com/office/officeart/2018/2/layout/IconCircleList"/>
    <dgm:cxn modelId="{FDA35F08-8F7F-4FA2-A59D-80928F3F6942}" type="presParOf" srcId="{37508AD1-E56C-4503-BC1F-B353869113A9}" destId="{67E4A581-378B-4E6C-9FB7-761D07884B28}" srcOrd="2" destOrd="0" presId="urn:microsoft.com/office/officeart/2018/2/layout/IconCircleList"/>
    <dgm:cxn modelId="{6C89EA93-989E-4513-8BA6-3FE811DB91DB}" type="presParOf" srcId="{37508AD1-E56C-4503-BC1F-B353869113A9}" destId="{37BB6585-B011-4173-B009-6AA71A2FD152}" srcOrd="3" destOrd="0" presId="urn:microsoft.com/office/officeart/2018/2/layout/IconCircleList"/>
    <dgm:cxn modelId="{48788D8C-883B-4302-A301-89A62025B549}" type="presParOf" srcId="{F0E0DA3A-3A82-48AF-A9A7-6130C30B59A9}" destId="{BA7C3699-E7A4-497D-A2C8-3346770EBFDA}" srcOrd="1" destOrd="0" presId="urn:microsoft.com/office/officeart/2018/2/layout/IconCircleList"/>
    <dgm:cxn modelId="{D2519E11-0130-4151-82AD-FE250AC5E0E2}" type="presParOf" srcId="{F0E0DA3A-3A82-48AF-A9A7-6130C30B59A9}" destId="{F732735C-31C7-4224-AB74-C9673F6F93FD}" srcOrd="2" destOrd="0" presId="urn:microsoft.com/office/officeart/2018/2/layout/IconCircleList"/>
    <dgm:cxn modelId="{D3BEBD5D-E054-40AF-8BD2-CDC34B34763B}" type="presParOf" srcId="{F732735C-31C7-4224-AB74-C9673F6F93FD}" destId="{0819354D-3829-4C48-BB6C-3D3F6FE1B0EA}" srcOrd="0" destOrd="0" presId="urn:microsoft.com/office/officeart/2018/2/layout/IconCircleList"/>
    <dgm:cxn modelId="{95CC7369-127A-4B87-BA78-8E18E4385A6C}" type="presParOf" srcId="{F732735C-31C7-4224-AB74-C9673F6F93FD}" destId="{FDEA5433-CC26-41BE-AFE4-FD11E5DA428C}" srcOrd="1" destOrd="0" presId="urn:microsoft.com/office/officeart/2018/2/layout/IconCircleList"/>
    <dgm:cxn modelId="{EF0A0406-495E-41B1-841D-05A0636688F2}" type="presParOf" srcId="{F732735C-31C7-4224-AB74-C9673F6F93FD}" destId="{607A6539-3545-4056-8E99-0005695C0473}" srcOrd="2" destOrd="0" presId="urn:microsoft.com/office/officeart/2018/2/layout/IconCircleList"/>
    <dgm:cxn modelId="{86478C19-EF55-4ECA-8C62-EA3B8BB577AC}" type="presParOf" srcId="{F732735C-31C7-4224-AB74-C9673F6F93FD}" destId="{8E012A2A-0B91-47C0-A273-A583C5D82132}" srcOrd="3" destOrd="0" presId="urn:microsoft.com/office/officeart/2018/2/layout/IconCircleList"/>
    <dgm:cxn modelId="{2BF13B12-92FE-44C0-875A-B7894D16C9BF}" type="presParOf" srcId="{F0E0DA3A-3A82-48AF-A9A7-6130C30B59A9}" destId="{213229AE-C5D0-48F6-B456-8D8E29B88226}" srcOrd="3" destOrd="0" presId="urn:microsoft.com/office/officeart/2018/2/layout/IconCircleList"/>
    <dgm:cxn modelId="{DAA625B0-D105-4B70-8E1A-2342CB52B732}" type="presParOf" srcId="{F0E0DA3A-3A82-48AF-A9A7-6130C30B59A9}" destId="{615DBB99-A254-4DC6-967D-32B40B9CD938}" srcOrd="4" destOrd="0" presId="urn:microsoft.com/office/officeart/2018/2/layout/IconCircleList"/>
    <dgm:cxn modelId="{78220BB3-68DC-4838-AC07-9085C4838990}" type="presParOf" srcId="{615DBB99-A254-4DC6-967D-32B40B9CD938}" destId="{29C8976A-0C26-4964-92C3-472DF6786454}" srcOrd="0" destOrd="0" presId="urn:microsoft.com/office/officeart/2018/2/layout/IconCircleList"/>
    <dgm:cxn modelId="{737715BF-CD76-4031-BDB2-39B99B5890F5}" type="presParOf" srcId="{615DBB99-A254-4DC6-967D-32B40B9CD938}" destId="{533E631F-CF44-443B-9E19-BE2D922117BB}" srcOrd="1" destOrd="0" presId="urn:microsoft.com/office/officeart/2018/2/layout/IconCircleList"/>
    <dgm:cxn modelId="{4A74DB12-39E3-4B57-9921-DC1C153CDE7C}" type="presParOf" srcId="{615DBB99-A254-4DC6-967D-32B40B9CD938}" destId="{4D2FA109-499E-40B3-9424-C9429220F03C}" srcOrd="2" destOrd="0" presId="urn:microsoft.com/office/officeart/2018/2/layout/IconCircleList"/>
    <dgm:cxn modelId="{A67F6EF1-E6E7-4FEC-AD50-7DF267ADF7DF}" type="presParOf" srcId="{615DBB99-A254-4DC6-967D-32B40B9CD938}" destId="{04483FDD-5A58-4754-B141-4D4F51C94A72}" srcOrd="3" destOrd="0" presId="urn:microsoft.com/office/officeart/2018/2/layout/IconCircleList"/>
    <dgm:cxn modelId="{83F889BF-B0A8-4531-A97B-D3DB4D49EA1F}" type="presParOf" srcId="{F0E0DA3A-3A82-48AF-A9A7-6130C30B59A9}" destId="{1BBDEC99-B006-49DB-9406-1FB16B71C144}" srcOrd="5" destOrd="0" presId="urn:microsoft.com/office/officeart/2018/2/layout/IconCircleList"/>
    <dgm:cxn modelId="{5BD5D985-56AB-4C63-925C-D98AE03C01D8}" type="presParOf" srcId="{F0E0DA3A-3A82-48AF-A9A7-6130C30B59A9}" destId="{2C9E88A4-DD92-4163-87B5-E0B83E45B45B}" srcOrd="6" destOrd="0" presId="urn:microsoft.com/office/officeart/2018/2/layout/IconCircleList"/>
    <dgm:cxn modelId="{7A2E1210-43EA-4BB5-A8DA-19A05DD698DC}" type="presParOf" srcId="{2C9E88A4-DD92-4163-87B5-E0B83E45B45B}" destId="{1F4B7A87-CD64-4B5C-9212-3876C9B8E09F}" srcOrd="0" destOrd="0" presId="urn:microsoft.com/office/officeart/2018/2/layout/IconCircleList"/>
    <dgm:cxn modelId="{F81DF360-7C0A-4E0D-AC67-1CC7F30FD226}" type="presParOf" srcId="{2C9E88A4-DD92-4163-87B5-E0B83E45B45B}" destId="{FA00932F-1BD9-40C6-B493-63AD78058BD8}" srcOrd="1" destOrd="0" presId="urn:microsoft.com/office/officeart/2018/2/layout/IconCircleList"/>
    <dgm:cxn modelId="{5F16C242-5421-4911-895E-02D52758177E}" type="presParOf" srcId="{2C9E88A4-DD92-4163-87B5-E0B83E45B45B}" destId="{721F4FC2-5452-4DFF-A93E-FB8D204D3A46}" srcOrd="2" destOrd="0" presId="urn:microsoft.com/office/officeart/2018/2/layout/IconCircleList"/>
    <dgm:cxn modelId="{12D32710-9F20-4D7E-8F95-826A91B666A2}" type="presParOf" srcId="{2C9E88A4-DD92-4163-87B5-E0B83E45B45B}" destId="{F7FD5314-738F-4523-AC7A-54B2F472667E}" srcOrd="3" destOrd="0" presId="urn:microsoft.com/office/officeart/2018/2/layout/IconCircleList"/>
    <dgm:cxn modelId="{4EE865CC-C561-47AE-A109-5AC285D390B5}" type="presParOf" srcId="{F0E0DA3A-3A82-48AF-A9A7-6130C30B59A9}" destId="{7395E5EA-A80F-477D-A240-1BF7BF0B44D7}" srcOrd="7" destOrd="0" presId="urn:microsoft.com/office/officeart/2018/2/layout/IconCircleList"/>
    <dgm:cxn modelId="{541CD505-C16D-4811-A318-9403DF185695}" type="presParOf" srcId="{F0E0DA3A-3A82-48AF-A9A7-6130C30B59A9}" destId="{0BB4EBD3-4FAE-4463-B01D-E421396DB7B0}" srcOrd="8" destOrd="0" presId="urn:microsoft.com/office/officeart/2018/2/layout/IconCircleList"/>
    <dgm:cxn modelId="{22641B89-A7D8-4548-BAA9-B47711020DA3}" type="presParOf" srcId="{0BB4EBD3-4FAE-4463-B01D-E421396DB7B0}" destId="{69F3F253-2F04-4C37-9A4D-89BE155C2DF8}" srcOrd="0" destOrd="0" presId="urn:microsoft.com/office/officeart/2018/2/layout/IconCircleList"/>
    <dgm:cxn modelId="{03DCCADB-40A0-4A5D-9D48-157983A8C68B}" type="presParOf" srcId="{0BB4EBD3-4FAE-4463-B01D-E421396DB7B0}" destId="{DC2F44A2-C269-42EF-B235-63FF88B94BC3}" srcOrd="1" destOrd="0" presId="urn:microsoft.com/office/officeart/2018/2/layout/IconCircleList"/>
    <dgm:cxn modelId="{EBBA6941-7509-40EC-938F-C31ACAE67B1B}" type="presParOf" srcId="{0BB4EBD3-4FAE-4463-B01D-E421396DB7B0}" destId="{B6F6D2FD-7A3F-42A3-A70A-D274883740F3}" srcOrd="2" destOrd="0" presId="urn:microsoft.com/office/officeart/2018/2/layout/IconCircleList"/>
    <dgm:cxn modelId="{DAFA9A82-BECE-4919-9D49-9E13CB81E7F8}" type="presParOf" srcId="{0BB4EBD3-4FAE-4463-B01D-E421396DB7B0}" destId="{50792262-0CBF-4276-898F-F20635CAA7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068FC-E81F-48C9-A001-F628E34536D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3338F-C597-44C6-AA7A-998705514673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</a:t>
          </a:r>
        </a:p>
      </dgm:t>
    </dgm:pt>
    <dgm:pt modelId="{37240BDC-6CDF-400C-BE62-1306224EBA53}" type="parTrans" cxnId="{86A430D3-BA6F-401E-A7EC-650129802930}">
      <dgm:prSet/>
      <dgm:spPr/>
      <dgm:t>
        <a:bodyPr/>
        <a:lstStyle/>
        <a:p>
          <a:endParaRPr lang="en-US"/>
        </a:p>
      </dgm:t>
    </dgm:pt>
    <dgm:pt modelId="{8CDCFB1F-D13F-4D66-95F3-BF0849FB2160}" type="sibTrans" cxnId="{86A430D3-BA6F-401E-A7EC-650129802930}">
      <dgm:prSet/>
      <dgm:spPr/>
      <dgm:t>
        <a:bodyPr/>
        <a:lstStyle/>
        <a:p>
          <a:endParaRPr lang="en-US"/>
        </a:p>
      </dgm:t>
    </dgm:pt>
    <dgm:pt modelId="{9922BF7D-6AEA-4DD0-9876-6EC45D0D89C6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Strive</a:t>
          </a:r>
        </a:p>
      </dgm:t>
    </dgm:pt>
    <dgm:pt modelId="{B289727B-C221-4206-B51B-3051AAF841E6}" type="parTrans" cxnId="{EAA68505-0032-4CBE-8D35-1122816A8687}">
      <dgm:prSet/>
      <dgm:spPr/>
      <dgm:t>
        <a:bodyPr/>
        <a:lstStyle/>
        <a:p>
          <a:endParaRPr lang="en-US"/>
        </a:p>
      </dgm:t>
    </dgm:pt>
    <dgm:pt modelId="{A0BAE6A4-49F0-447A-9FE0-02A71E44D12D}" type="sibTrans" cxnId="{EAA68505-0032-4CBE-8D35-1122816A8687}">
      <dgm:prSet/>
      <dgm:spPr/>
      <dgm:t>
        <a:bodyPr/>
        <a:lstStyle/>
        <a:p>
          <a:endParaRPr lang="en-US"/>
        </a:p>
      </dgm:t>
    </dgm:pt>
    <dgm:pt modelId="{FE53AEBA-8343-4168-8EE0-1FBF54D0B9F7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strive for Effective Outcomes and make an impact</a:t>
          </a:r>
        </a:p>
      </dgm:t>
    </dgm:pt>
    <dgm:pt modelId="{57E3A435-09F1-4D80-8100-A7ACD62DF1B6}" type="parTrans" cxnId="{63DEF21A-97E0-4C98-992F-1AA13FB51914}">
      <dgm:prSet/>
      <dgm:spPr/>
      <dgm:t>
        <a:bodyPr/>
        <a:lstStyle/>
        <a:p>
          <a:endParaRPr lang="en-US"/>
        </a:p>
      </dgm:t>
    </dgm:pt>
    <dgm:pt modelId="{1292CE6C-0757-4F36-A011-9ED8E1EA75A8}" type="sibTrans" cxnId="{63DEF21A-97E0-4C98-992F-1AA13FB51914}">
      <dgm:prSet/>
      <dgm:spPr/>
      <dgm:t>
        <a:bodyPr/>
        <a:lstStyle/>
        <a:p>
          <a:endParaRPr lang="en-US"/>
        </a:p>
      </dgm:t>
    </dgm:pt>
    <dgm:pt modelId="{8332498E-C927-4FCA-87CF-251EBECF2F30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</a:t>
          </a:r>
        </a:p>
      </dgm:t>
    </dgm:pt>
    <dgm:pt modelId="{E6B8F367-5A5E-4CCD-87C9-D0EC40A47711}" type="parTrans" cxnId="{C9AA4C89-7595-4803-82E5-C8BA17B9B781}">
      <dgm:prSet/>
      <dgm:spPr/>
      <dgm:t>
        <a:bodyPr/>
        <a:lstStyle/>
        <a:p>
          <a:endParaRPr lang="en-US"/>
        </a:p>
      </dgm:t>
    </dgm:pt>
    <dgm:pt modelId="{6AFD3233-285A-4CF0-833E-E35C05CBE5B9}" type="sibTrans" cxnId="{C9AA4C89-7595-4803-82E5-C8BA17B9B781}">
      <dgm:prSet/>
      <dgm:spPr/>
      <dgm:t>
        <a:bodyPr/>
        <a:lstStyle/>
        <a:p>
          <a:endParaRPr lang="en-US"/>
        </a:p>
      </dgm:t>
    </dgm:pt>
    <dgm:pt modelId="{0517FC60-DB31-40C2-ACE3-BE909845B87F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 your value proposition</a:t>
          </a:r>
        </a:p>
      </dgm:t>
    </dgm:pt>
    <dgm:pt modelId="{0FFBDCC1-5556-4CE7-A7AD-A5DB9232A8B6}" type="parTrans" cxnId="{AD40442F-3186-4215-B5B4-D97907F2A583}">
      <dgm:prSet/>
      <dgm:spPr/>
      <dgm:t>
        <a:bodyPr/>
        <a:lstStyle/>
        <a:p>
          <a:endParaRPr lang="en-US"/>
        </a:p>
      </dgm:t>
    </dgm:pt>
    <dgm:pt modelId="{9DB8000D-8DA6-4A53-80DB-D3DEBD122AFF}" type="sibTrans" cxnId="{AD40442F-3186-4215-B5B4-D97907F2A583}">
      <dgm:prSet/>
      <dgm:spPr/>
      <dgm:t>
        <a:bodyPr/>
        <a:lstStyle/>
        <a:p>
          <a:endParaRPr lang="en-US"/>
        </a:p>
      </dgm:t>
    </dgm:pt>
    <dgm:pt modelId="{D4E89839-9023-4638-B876-689C5AE25922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Leverage</a:t>
          </a:r>
        </a:p>
      </dgm:t>
    </dgm:pt>
    <dgm:pt modelId="{63C03125-2544-4713-82B2-970E5133300B}" type="parTrans" cxnId="{93E5F29A-2BFA-411E-BBE6-D3BBFF1A6197}">
      <dgm:prSet/>
      <dgm:spPr/>
      <dgm:t>
        <a:bodyPr/>
        <a:lstStyle/>
        <a:p>
          <a:endParaRPr lang="en-US"/>
        </a:p>
      </dgm:t>
    </dgm:pt>
    <dgm:pt modelId="{2149B3F5-6D86-4BB1-A813-34C6214A8DB8}" type="sibTrans" cxnId="{93E5F29A-2BFA-411E-BBE6-D3BBFF1A6197}">
      <dgm:prSet/>
      <dgm:spPr/>
      <dgm:t>
        <a:bodyPr/>
        <a:lstStyle/>
        <a:p>
          <a:endParaRPr lang="en-US"/>
        </a:p>
      </dgm:t>
    </dgm:pt>
    <dgm:pt modelId="{FCE166D4-954E-4E93-956D-BEA988B48AD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Leverage Technology as an Enabler</a:t>
          </a:r>
        </a:p>
      </dgm:t>
    </dgm:pt>
    <dgm:pt modelId="{E810CC3B-1857-4019-B32A-7F0A2380D092}" type="parTrans" cxnId="{41BCB0FA-2D32-456E-95DA-C51751EF197E}">
      <dgm:prSet/>
      <dgm:spPr/>
      <dgm:t>
        <a:bodyPr/>
        <a:lstStyle/>
        <a:p>
          <a:endParaRPr lang="en-US"/>
        </a:p>
      </dgm:t>
    </dgm:pt>
    <dgm:pt modelId="{0324D57B-7D6B-4817-A53A-7C81EA0C9AE2}" type="sibTrans" cxnId="{41BCB0FA-2D32-456E-95DA-C51751EF197E}">
      <dgm:prSet/>
      <dgm:spPr/>
      <dgm:t>
        <a:bodyPr/>
        <a:lstStyle/>
        <a:p>
          <a:endParaRPr lang="en-US"/>
        </a:p>
      </dgm:t>
    </dgm:pt>
    <dgm:pt modelId="{FD24A1FA-F86B-47B8-8432-4A85B098EDEC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</a:t>
          </a:r>
        </a:p>
      </dgm:t>
    </dgm:pt>
    <dgm:pt modelId="{BF5A6A16-2A67-47B5-9BF9-ED8E08804653}" type="parTrans" cxnId="{5F616F8B-3B3B-4541-9CA6-6C6E9C986A79}">
      <dgm:prSet/>
      <dgm:spPr/>
      <dgm:t>
        <a:bodyPr/>
        <a:lstStyle/>
        <a:p>
          <a:endParaRPr lang="en-US"/>
        </a:p>
      </dgm:t>
    </dgm:pt>
    <dgm:pt modelId="{1FF46344-0D56-46EE-9A5A-6666503263F0}" type="sibTrans" cxnId="{5F616F8B-3B3B-4541-9CA6-6C6E9C986A79}">
      <dgm:prSet/>
      <dgm:spPr/>
      <dgm:t>
        <a:bodyPr/>
        <a:lstStyle/>
        <a:p>
          <a:endParaRPr lang="en-US"/>
        </a:p>
      </dgm:t>
    </dgm:pt>
    <dgm:pt modelId="{6CF9F9D9-8913-4EE6-BB3E-B52A50FE03F3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 that Customers are your best allies</a:t>
          </a:r>
        </a:p>
      </dgm:t>
    </dgm:pt>
    <dgm:pt modelId="{BD9481B6-A730-4A5E-A958-F95C35E92374}" type="parTrans" cxnId="{BBF80FE6-6B63-4F17-8BAE-E858D83D38DD}">
      <dgm:prSet/>
      <dgm:spPr/>
      <dgm:t>
        <a:bodyPr/>
        <a:lstStyle/>
        <a:p>
          <a:endParaRPr lang="en-US"/>
        </a:p>
      </dgm:t>
    </dgm:pt>
    <dgm:pt modelId="{C613229F-CD79-46A4-97D0-335149417A7F}" type="sibTrans" cxnId="{BBF80FE6-6B63-4F17-8BAE-E858D83D38DD}">
      <dgm:prSet/>
      <dgm:spPr/>
      <dgm:t>
        <a:bodyPr/>
        <a:lstStyle/>
        <a:p>
          <a:endParaRPr lang="en-US"/>
        </a:p>
      </dgm:t>
    </dgm:pt>
    <dgm:pt modelId="{C53DE864-10B4-40A9-B8B8-3940ED9D815A}">
      <dgm:prSet/>
      <dgm:spPr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Build</a:t>
          </a:r>
        </a:p>
      </dgm:t>
    </dgm:pt>
    <dgm:pt modelId="{FEB4FA65-B51E-4640-8CEC-61A076B0BDA4}" type="parTrans" cxnId="{E229E1E6-E9B4-4B87-A1B6-507D04282E06}">
      <dgm:prSet/>
      <dgm:spPr/>
      <dgm:t>
        <a:bodyPr/>
        <a:lstStyle/>
        <a:p>
          <a:endParaRPr lang="en-US"/>
        </a:p>
      </dgm:t>
    </dgm:pt>
    <dgm:pt modelId="{1F34249B-A98A-47D8-B4A4-D4C570124191}" type="sibTrans" cxnId="{E229E1E6-E9B4-4B87-A1B6-507D04282E06}">
      <dgm:prSet/>
      <dgm:spPr/>
      <dgm:t>
        <a:bodyPr/>
        <a:lstStyle/>
        <a:p>
          <a:endParaRPr lang="en-US"/>
        </a:p>
      </dgm:t>
    </dgm:pt>
    <dgm:pt modelId="{7B835B9D-1820-4599-A3B3-6832F4BFAA2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Build your personal support network </a:t>
          </a:r>
        </a:p>
      </dgm:t>
    </dgm:pt>
    <dgm:pt modelId="{3EA130E5-75F3-47A8-90F6-4F717E363F5D}" type="parTrans" cxnId="{E5F4F440-7A89-4A89-89DD-222676051EDC}">
      <dgm:prSet/>
      <dgm:spPr/>
      <dgm:t>
        <a:bodyPr/>
        <a:lstStyle/>
        <a:p>
          <a:endParaRPr lang="en-US"/>
        </a:p>
      </dgm:t>
    </dgm:pt>
    <dgm:pt modelId="{B9CA1D7B-7B06-4430-909D-4149606BEDDA}" type="sibTrans" cxnId="{E5F4F440-7A89-4A89-89DD-222676051EDC}">
      <dgm:prSet/>
      <dgm:spPr/>
      <dgm:t>
        <a:bodyPr/>
        <a:lstStyle/>
        <a:p>
          <a:endParaRPr lang="en-US"/>
        </a:p>
      </dgm:t>
    </dgm:pt>
    <dgm:pt modelId="{391FB0BB-3694-462A-A1D9-1207369D5251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part in an Entrepreneurial Ecosystem</a:t>
          </a:r>
        </a:p>
      </dgm:t>
    </dgm:pt>
    <dgm:pt modelId="{BF861FAA-5FE3-4BF7-B9C0-DD5D9CF611FE}" type="sibTrans" cxnId="{5F970FDB-8781-4C8E-8012-E4EEAF636097}">
      <dgm:prSet/>
      <dgm:spPr/>
      <dgm:t>
        <a:bodyPr/>
        <a:lstStyle/>
        <a:p>
          <a:endParaRPr lang="en-US"/>
        </a:p>
      </dgm:t>
    </dgm:pt>
    <dgm:pt modelId="{08216B9B-01CF-4447-B84E-C84DEDB45929}" type="parTrans" cxnId="{5F970FDB-8781-4C8E-8012-E4EEAF636097}">
      <dgm:prSet/>
      <dgm:spPr/>
      <dgm:t>
        <a:bodyPr/>
        <a:lstStyle/>
        <a:p>
          <a:endParaRPr lang="en-US"/>
        </a:p>
      </dgm:t>
    </dgm:pt>
    <dgm:pt modelId="{89C40477-DADA-9D49-9AE1-546A6C718D40}" type="pres">
      <dgm:prSet presAssocID="{AFF068FC-E81F-48C9-A001-F628E34536D7}" presName="Name0" presStyleCnt="0">
        <dgm:presLayoutVars>
          <dgm:dir/>
          <dgm:animLvl val="lvl"/>
          <dgm:resizeHandles val="exact"/>
        </dgm:presLayoutVars>
      </dgm:prSet>
      <dgm:spPr/>
    </dgm:pt>
    <dgm:pt modelId="{BD95ACF5-2CE2-F243-A9A4-B9B6CE0AEE79}" type="pres">
      <dgm:prSet presAssocID="{0D03338F-C597-44C6-AA7A-998705514673}" presName="linNode" presStyleCnt="0"/>
      <dgm:spPr/>
    </dgm:pt>
    <dgm:pt modelId="{9CF47CA8-6D3B-5748-B1D2-623F26752793}" type="pres">
      <dgm:prSet presAssocID="{0D03338F-C597-44C6-AA7A-99870551467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8A4FF7C-794E-3B4D-9E33-98501AB52EE6}" type="pres">
      <dgm:prSet presAssocID="{0D03338F-C597-44C6-AA7A-998705514673}" presName="descendantText" presStyleLbl="alignAccFollowNode1" presStyleIdx="0" presStyleCnt="6">
        <dgm:presLayoutVars>
          <dgm:bulletEnabled val="1"/>
        </dgm:presLayoutVars>
      </dgm:prSet>
      <dgm:spPr/>
    </dgm:pt>
    <dgm:pt modelId="{BF14A9CE-2912-C447-95A8-6FFCAD6E3E23}" type="pres">
      <dgm:prSet presAssocID="{8CDCFB1F-D13F-4D66-95F3-BF0849FB2160}" presName="sp" presStyleCnt="0"/>
      <dgm:spPr/>
    </dgm:pt>
    <dgm:pt modelId="{51DD2052-26B2-AA41-A950-11E9CDD7A005}" type="pres">
      <dgm:prSet presAssocID="{9922BF7D-6AEA-4DD0-9876-6EC45D0D89C6}" presName="linNode" presStyleCnt="0"/>
      <dgm:spPr/>
    </dgm:pt>
    <dgm:pt modelId="{0A38BDB8-818B-0749-9B8D-F8DC944524E6}" type="pres">
      <dgm:prSet presAssocID="{9922BF7D-6AEA-4DD0-9876-6EC45D0D89C6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C3CEB6E-B05F-A243-A4F4-40E520996238}" type="pres">
      <dgm:prSet presAssocID="{9922BF7D-6AEA-4DD0-9876-6EC45D0D89C6}" presName="descendantText" presStyleLbl="alignAccFollowNode1" presStyleIdx="1" presStyleCnt="6">
        <dgm:presLayoutVars>
          <dgm:bulletEnabled val="1"/>
        </dgm:presLayoutVars>
      </dgm:prSet>
      <dgm:spPr/>
    </dgm:pt>
    <dgm:pt modelId="{9422F727-AF8D-E343-BDD1-502BAF58D07C}" type="pres">
      <dgm:prSet presAssocID="{A0BAE6A4-49F0-447A-9FE0-02A71E44D12D}" presName="sp" presStyleCnt="0"/>
      <dgm:spPr/>
    </dgm:pt>
    <dgm:pt modelId="{ADB2980F-2C1B-B444-AD35-5F9157913096}" type="pres">
      <dgm:prSet presAssocID="{8332498E-C927-4FCA-87CF-251EBECF2F30}" presName="linNode" presStyleCnt="0"/>
      <dgm:spPr/>
    </dgm:pt>
    <dgm:pt modelId="{B5B38302-BCF3-3A41-8E7D-B22B6F356D11}" type="pres">
      <dgm:prSet presAssocID="{8332498E-C927-4FCA-87CF-251EBECF2F3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6810E78-C164-E344-B1B3-AF424CF1868A}" type="pres">
      <dgm:prSet presAssocID="{8332498E-C927-4FCA-87CF-251EBECF2F30}" presName="descendantText" presStyleLbl="alignAccFollowNode1" presStyleIdx="2" presStyleCnt="6">
        <dgm:presLayoutVars>
          <dgm:bulletEnabled val="1"/>
        </dgm:presLayoutVars>
      </dgm:prSet>
      <dgm:spPr/>
    </dgm:pt>
    <dgm:pt modelId="{E5D21EF8-AE1E-EB4A-AE68-9EEFA736B6A4}" type="pres">
      <dgm:prSet presAssocID="{6AFD3233-285A-4CF0-833E-E35C05CBE5B9}" presName="sp" presStyleCnt="0"/>
      <dgm:spPr/>
    </dgm:pt>
    <dgm:pt modelId="{1ADC202F-0ADC-D04C-87DB-106EE4053DAA}" type="pres">
      <dgm:prSet presAssocID="{D4E89839-9023-4638-B876-689C5AE25922}" presName="linNode" presStyleCnt="0"/>
      <dgm:spPr/>
    </dgm:pt>
    <dgm:pt modelId="{001B46A4-FFAC-9744-8B90-9150143AB436}" type="pres">
      <dgm:prSet presAssocID="{D4E89839-9023-4638-B876-689C5AE25922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1E8CAC9-4345-5844-9EB7-9F3052FF840A}" type="pres">
      <dgm:prSet presAssocID="{D4E89839-9023-4638-B876-689C5AE25922}" presName="descendantText" presStyleLbl="alignAccFollowNode1" presStyleIdx="3" presStyleCnt="6">
        <dgm:presLayoutVars>
          <dgm:bulletEnabled val="1"/>
        </dgm:presLayoutVars>
      </dgm:prSet>
      <dgm:spPr/>
    </dgm:pt>
    <dgm:pt modelId="{8B4308C1-F687-F64B-87A4-C97B458D972F}" type="pres">
      <dgm:prSet presAssocID="{2149B3F5-6D86-4BB1-A813-34C6214A8DB8}" presName="sp" presStyleCnt="0"/>
      <dgm:spPr/>
    </dgm:pt>
    <dgm:pt modelId="{CC4864E6-3E62-7A41-9A2E-8D0AEA845188}" type="pres">
      <dgm:prSet presAssocID="{FD24A1FA-F86B-47B8-8432-4A85B098EDEC}" presName="linNode" presStyleCnt="0"/>
      <dgm:spPr/>
    </dgm:pt>
    <dgm:pt modelId="{AD27167E-980E-1244-98C4-5348F5B6AC44}" type="pres">
      <dgm:prSet presAssocID="{FD24A1FA-F86B-47B8-8432-4A85B098EDE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B518BDF0-77C3-B14C-8D43-B901E0F4D8DB}" type="pres">
      <dgm:prSet presAssocID="{FD24A1FA-F86B-47B8-8432-4A85B098EDEC}" presName="descendantText" presStyleLbl="alignAccFollowNode1" presStyleIdx="4" presStyleCnt="6">
        <dgm:presLayoutVars>
          <dgm:bulletEnabled val="1"/>
        </dgm:presLayoutVars>
      </dgm:prSet>
      <dgm:spPr/>
    </dgm:pt>
    <dgm:pt modelId="{3E772BCE-765F-494C-B997-056A53292324}" type="pres">
      <dgm:prSet presAssocID="{1FF46344-0D56-46EE-9A5A-6666503263F0}" presName="sp" presStyleCnt="0"/>
      <dgm:spPr/>
    </dgm:pt>
    <dgm:pt modelId="{EEE45E4E-0A6E-0142-BE25-460ABD88EE99}" type="pres">
      <dgm:prSet presAssocID="{C53DE864-10B4-40A9-B8B8-3940ED9D815A}" presName="linNode" presStyleCnt="0"/>
      <dgm:spPr/>
    </dgm:pt>
    <dgm:pt modelId="{2128708A-F8E1-AE45-91F9-B3BD6D4637A6}" type="pres">
      <dgm:prSet presAssocID="{C53DE864-10B4-40A9-B8B8-3940ED9D815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622805D0-F9D5-DB42-AD0B-B0C8E99BA551}" type="pres">
      <dgm:prSet presAssocID="{C53DE864-10B4-40A9-B8B8-3940ED9D815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AA68505-0032-4CBE-8D35-1122816A8687}" srcId="{AFF068FC-E81F-48C9-A001-F628E34536D7}" destId="{9922BF7D-6AEA-4DD0-9876-6EC45D0D89C6}" srcOrd="1" destOrd="0" parTransId="{B289727B-C221-4206-B51B-3051AAF841E6}" sibTransId="{A0BAE6A4-49F0-447A-9FE0-02A71E44D12D}"/>
    <dgm:cxn modelId="{A8D5C30D-1C04-5A42-A195-38B164F63BBB}" type="presOf" srcId="{0517FC60-DB31-40C2-ACE3-BE909845B87F}" destId="{86810E78-C164-E344-B1B3-AF424CF1868A}" srcOrd="0" destOrd="0" presId="urn:microsoft.com/office/officeart/2005/8/layout/vList5"/>
    <dgm:cxn modelId="{62B8C70F-5E75-FC41-BEFF-877C81430A95}" type="presOf" srcId="{391FB0BB-3694-462A-A1D9-1207369D5251}" destId="{78A4FF7C-794E-3B4D-9E33-98501AB52EE6}" srcOrd="0" destOrd="0" presId="urn:microsoft.com/office/officeart/2005/8/layout/vList5"/>
    <dgm:cxn modelId="{97F22A14-5CF1-7048-AA2B-F1212BFEAEF1}" type="presOf" srcId="{FD24A1FA-F86B-47B8-8432-4A85B098EDEC}" destId="{AD27167E-980E-1244-98C4-5348F5B6AC44}" srcOrd="0" destOrd="0" presId="urn:microsoft.com/office/officeart/2005/8/layout/vList5"/>
    <dgm:cxn modelId="{A4D65714-4183-8944-B703-7D5CF7735969}" type="presOf" srcId="{7B835B9D-1820-4599-A3B3-6832F4BFAA26}" destId="{622805D0-F9D5-DB42-AD0B-B0C8E99BA551}" srcOrd="0" destOrd="0" presId="urn:microsoft.com/office/officeart/2005/8/layout/vList5"/>
    <dgm:cxn modelId="{63DEF21A-97E0-4C98-992F-1AA13FB51914}" srcId="{9922BF7D-6AEA-4DD0-9876-6EC45D0D89C6}" destId="{FE53AEBA-8343-4168-8EE0-1FBF54D0B9F7}" srcOrd="0" destOrd="0" parTransId="{57E3A435-09F1-4D80-8100-A7ACD62DF1B6}" sibTransId="{1292CE6C-0757-4F36-A011-9ED8E1EA75A8}"/>
    <dgm:cxn modelId="{24BD5A24-EBF1-4F42-9654-D1819FE5E509}" type="presOf" srcId="{FCE166D4-954E-4E93-956D-BEA988B48ADE}" destId="{C1E8CAC9-4345-5844-9EB7-9F3052FF840A}" srcOrd="0" destOrd="0" presId="urn:microsoft.com/office/officeart/2005/8/layout/vList5"/>
    <dgm:cxn modelId="{FD73A327-F440-4440-8A1F-D69C46EF8660}" type="presOf" srcId="{6CF9F9D9-8913-4EE6-BB3E-B52A50FE03F3}" destId="{B518BDF0-77C3-B14C-8D43-B901E0F4D8DB}" srcOrd="0" destOrd="0" presId="urn:microsoft.com/office/officeart/2005/8/layout/vList5"/>
    <dgm:cxn modelId="{AD40442F-3186-4215-B5B4-D97907F2A583}" srcId="{8332498E-C927-4FCA-87CF-251EBECF2F30}" destId="{0517FC60-DB31-40C2-ACE3-BE909845B87F}" srcOrd="0" destOrd="0" parTransId="{0FFBDCC1-5556-4CE7-A7AD-A5DB9232A8B6}" sibTransId="{9DB8000D-8DA6-4A53-80DB-D3DEBD122AFF}"/>
    <dgm:cxn modelId="{E5F4F440-7A89-4A89-89DD-222676051EDC}" srcId="{C53DE864-10B4-40A9-B8B8-3940ED9D815A}" destId="{7B835B9D-1820-4599-A3B3-6832F4BFAA26}" srcOrd="0" destOrd="0" parTransId="{3EA130E5-75F3-47A8-90F6-4F717E363F5D}" sibTransId="{B9CA1D7B-7B06-4430-909D-4149606BEDDA}"/>
    <dgm:cxn modelId="{DD641A59-3B6C-384B-A239-3111E5EFB50F}" type="presOf" srcId="{9922BF7D-6AEA-4DD0-9876-6EC45D0D89C6}" destId="{0A38BDB8-818B-0749-9B8D-F8DC944524E6}" srcOrd="0" destOrd="0" presId="urn:microsoft.com/office/officeart/2005/8/layout/vList5"/>
    <dgm:cxn modelId="{C9AA4C89-7595-4803-82E5-C8BA17B9B781}" srcId="{AFF068FC-E81F-48C9-A001-F628E34536D7}" destId="{8332498E-C927-4FCA-87CF-251EBECF2F30}" srcOrd="2" destOrd="0" parTransId="{E6B8F367-5A5E-4CCD-87C9-D0EC40A47711}" sibTransId="{6AFD3233-285A-4CF0-833E-E35C05CBE5B9}"/>
    <dgm:cxn modelId="{5F616F8B-3B3B-4541-9CA6-6C6E9C986A79}" srcId="{AFF068FC-E81F-48C9-A001-F628E34536D7}" destId="{FD24A1FA-F86B-47B8-8432-4A85B098EDEC}" srcOrd="4" destOrd="0" parTransId="{BF5A6A16-2A67-47B5-9BF9-ED8E08804653}" sibTransId="{1FF46344-0D56-46EE-9A5A-6666503263F0}"/>
    <dgm:cxn modelId="{5E4C438D-DE82-9943-9B1A-EF1AEA37112E}" type="presOf" srcId="{AFF068FC-E81F-48C9-A001-F628E34536D7}" destId="{89C40477-DADA-9D49-9AE1-546A6C718D40}" srcOrd="0" destOrd="0" presId="urn:microsoft.com/office/officeart/2005/8/layout/vList5"/>
    <dgm:cxn modelId="{68744790-CDC7-3148-9B33-74FD58B9C3AA}" type="presOf" srcId="{8332498E-C927-4FCA-87CF-251EBECF2F30}" destId="{B5B38302-BCF3-3A41-8E7D-B22B6F356D11}" srcOrd="0" destOrd="0" presId="urn:microsoft.com/office/officeart/2005/8/layout/vList5"/>
    <dgm:cxn modelId="{0AB47199-34C0-E548-87FE-4ACB7DFBE72C}" type="presOf" srcId="{0D03338F-C597-44C6-AA7A-998705514673}" destId="{9CF47CA8-6D3B-5748-B1D2-623F26752793}" srcOrd="0" destOrd="0" presId="urn:microsoft.com/office/officeart/2005/8/layout/vList5"/>
    <dgm:cxn modelId="{93E5F29A-2BFA-411E-BBE6-D3BBFF1A6197}" srcId="{AFF068FC-E81F-48C9-A001-F628E34536D7}" destId="{D4E89839-9023-4638-B876-689C5AE25922}" srcOrd="3" destOrd="0" parTransId="{63C03125-2544-4713-82B2-970E5133300B}" sibTransId="{2149B3F5-6D86-4BB1-A813-34C6214A8DB8}"/>
    <dgm:cxn modelId="{EB0433AC-ED23-7C49-AE64-71E09F4BFB6A}" type="presOf" srcId="{FE53AEBA-8343-4168-8EE0-1FBF54D0B9F7}" destId="{BC3CEB6E-B05F-A243-A4F4-40E520996238}" srcOrd="0" destOrd="0" presId="urn:microsoft.com/office/officeart/2005/8/layout/vList5"/>
    <dgm:cxn modelId="{1EB20DB9-CF74-7241-B592-1E1839E59EBC}" type="presOf" srcId="{D4E89839-9023-4638-B876-689C5AE25922}" destId="{001B46A4-FFAC-9744-8B90-9150143AB436}" srcOrd="0" destOrd="0" presId="urn:microsoft.com/office/officeart/2005/8/layout/vList5"/>
    <dgm:cxn modelId="{1008E9CB-C57E-AD40-9086-BFC20FD2B014}" type="presOf" srcId="{C53DE864-10B4-40A9-B8B8-3940ED9D815A}" destId="{2128708A-F8E1-AE45-91F9-B3BD6D4637A6}" srcOrd="0" destOrd="0" presId="urn:microsoft.com/office/officeart/2005/8/layout/vList5"/>
    <dgm:cxn modelId="{86A430D3-BA6F-401E-A7EC-650129802930}" srcId="{AFF068FC-E81F-48C9-A001-F628E34536D7}" destId="{0D03338F-C597-44C6-AA7A-998705514673}" srcOrd="0" destOrd="0" parTransId="{37240BDC-6CDF-400C-BE62-1306224EBA53}" sibTransId="{8CDCFB1F-D13F-4D66-95F3-BF0849FB2160}"/>
    <dgm:cxn modelId="{5F970FDB-8781-4C8E-8012-E4EEAF636097}" srcId="{0D03338F-C597-44C6-AA7A-998705514673}" destId="{391FB0BB-3694-462A-A1D9-1207369D5251}" srcOrd="0" destOrd="0" parTransId="{08216B9B-01CF-4447-B84E-C84DEDB45929}" sibTransId="{BF861FAA-5FE3-4BF7-B9C0-DD5D9CF611FE}"/>
    <dgm:cxn modelId="{BBF80FE6-6B63-4F17-8BAE-E858D83D38DD}" srcId="{FD24A1FA-F86B-47B8-8432-4A85B098EDEC}" destId="{6CF9F9D9-8913-4EE6-BB3E-B52A50FE03F3}" srcOrd="0" destOrd="0" parTransId="{BD9481B6-A730-4A5E-A958-F95C35E92374}" sibTransId="{C613229F-CD79-46A4-97D0-335149417A7F}"/>
    <dgm:cxn modelId="{E229E1E6-E9B4-4B87-A1B6-507D04282E06}" srcId="{AFF068FC-E81F-48C9-A001-F628E34536D7}" destId="{C53DE864-10B4-40A9-B8B8-3940ED9D815A}" srcOrd="5" destOrd="0" parTransId="{FEB4FA65-B51E-4640-8CEC-61A076B0BDA4}" sibTransId="{1F34249B-A98A-47D8-B4A4-D4C570124191}"/>
    <dgm:cxn modelId="{41BCB0FA-2D32-456E-95DA-C51751EF197E}" srcId="{D4E89839-9023-4638-B876-689C5AE25922}" destId="{FCE166D4-954E-4E93-956D-BEA988B48ADE}" srcOrd="0" destOrd="0" parTransId="{E810CC3B-1857-4019-B32A-7F0A2380D092}" sibTransId="{0324D57B-7D6B-4817-A53A-7C81EA0C9AE2}"/>
    <dgm:cxn modelId="{386435C8-C736-1448-B554-85B92C658FDC}" type="presParOf" srcId="{89C40477-DADA-9D49-9AE1-546A6C718D40}" destId="{BD95ACF5-2CE2-F243-A9A4-B9B6CE0AEE79}" srcOrd="0" destOrd="0" presId="urn:microsoft.com/office/officeart/2005/8/layout/vList5"/>
    <dgm:cxn modelId="{00EAC83F-1328-5C41-BB2F-BC351B4A9372}" type="presParOf" srcId="{BD95ACF5-2CE2-F243-A9A4-B9B6CE0AEE79}" destId="{9CF47CA8-6D3B-5748-B1D2-623F26752793}" srcOrd="0" destOrd="0" presId="urn:microsoft.com/office/officeart/2005/8/layout/vList5"/>
    <dgm:cxn modelId="{18C0680E-75CE-784D-A804-A23DB51D87E1}" type="presParOf" srcId="{BD95ACF5-2CE2-F243-A9A4-B9B6CE0AEE79}" destId="{78A4FF7C-794E-3B4D-9E33-98501AB52EE6}" srcOrd="1" destOrd="0" presId="urn:microsoft.com/office/officeart/2005/8/layout/vList5"/>
    <dgm:cxn modelId="{A7E08280-7924-4541-957E-DE345E4C7AD0}" type="presParOf" srcId="{89C40477-DADA-9D49-9AE1-546A6C718D40}" destId="{BF14A9CE-2912-C447-95A8-6FFCAD6E3E23}" srcOrd="1" destOrd="0" presId="urn:microsoft.com/office/officeart/2005/8/layout/vList5"/>
    <dgm:cxn modelId="{0E97BF32-2EA7-D843-ADA8-E40A59C53B89}" type="presParOf" srcId="{89C40477-DADA-9D49-9AE1-546A6C718D40}" destId="{51DD2052-26B2-AA41-A950-11E9CDD7A005}" srcOrd="2" destOrd="0" presId="urn:microsoft.com/office/officeart/2005/8/layout/vList5"/>
    <dgm:cxn modelId="{4D03A17C-DF80-E74F-928C-0573D408EB7F}" type="presParOf" srcId="{51DD2052-26B2-AA41-A950-11E9CDD7A005}" destId="{0A38BDB8-818B-0749-9B8D-F8DC944524E6}" srcOrd="0" destOrd="0" presId="urn:microsoft.com/office/officeart/2005/8/layout/vList5"/>
    <dgm:cxn modelId="{2F17F7DA-1876-BD44-A491-C8458E74432B}" type="presParOf" srcId="{51DD2052-26B2-AA41-A950-11E9CDD7A005}" destId="{BC3CEB6E-B05F-A243-A4F4-40E520996238}" srcOrd="1" destOrd="0" presId="urn:microsoft.com/office/officeart/2005/8/layout/vList5"/>
    <dgm:cxn modelId="{93D790C5-5080-CC41-8719-8BA033E7DB64}" type="presParOf" srcId="{89C40477-DADA-9D49-9AE1-546A6C718D40}" destId="{9422F727-AF8D-E343-BDD1-502BAF58D07C}" srcOrd="3" destOrd="0" presId="urn:microsoft.com/office/officeart/2005/8/layout/vList5"/>
    <dgm:cxn modelId="{296A78A0-CF69-AC4F-A343-3396C368193D}" type="presParOf" srcId="{89C40477-DADA-9D49-9AE1-546A6C718D40}" destId="{ADB2980F-2C1B-B444-AD35-5F9157913096}" srcOrd="4" destOrd="0" presId="urn:microsoft.com/office/officeart/2005/8/layout/vList5"/>
    <dgm:cxn modelId="{3F03C448-5B82-8646-A9FC-897E5DD21002}" type="presParOf" srcId="{ADB2980F-2C1B-B444-AD35-5F9157913096}" destId="{B5B38302-BCF3-3A41-8E7D-B22B6F356D11}" srcOrd="0" destOrd="0" presId="urn:microsoft.com/office/officeart/2005/8/layout/vList5"/>
    <dgm:cxn modelId="{63F6EE5D-43DC-724A-97A7-ED57417F0930}" type="presParOf" srcId="{ADB2980F-2C1B-B444-AD35-5F9157913096}" destId="{86810E78-C164-E344-B1B3-AF424CF1868A}" srcOrd="1" destOrd="0" presId="urn:microsoft.com/office/officeart/2005/8/layout/vList5"/>
    <dgm:cxn modelId="{7976D901-5794-DF45-89EC-5EF0C59D17F4}" type="presParOf" srcId="{89C40477-DADA-9D49-9AE1-546A6C718D40}" destId="{E5D21EF8-AE1E-EB4A-AE68-9EEFA736B6A4}" srcOrd="5" destOrd="0" presId="urn:microsoft.com/office/officeart/2005/8/layout/vList5"/>
    <dgm:cxn modelId="{303A1EBA-3139-7D46-8F0F-6E6A4E7904AA}" type="presParOf" srcId="{89C40477-DADA-9D49-9AE1-546A6C718D40}" destId="{1ADC202F-0ADC-D04C-87DB-106EE4053DAA}" srcOrd="6" destOrd="0" presId="urn:microsoft.com/office/officeart/2005/8/layout/vList5"/>
    <dgm:cxn modelId="{A1AB6F34-8207-9E4C-82CC-58CC71BB085F}" type="presParOf" srcId="{1ADC202F-0ADC-D04C-87DB-106EE4053DAA}" destId="{001B46A4-FFAC-9744-8B90-9150143AB436}" srcOrd="0" destOrd="0" presId="urn:microsoft.com/office/officeart/2005/8/layout/vList5"/>
    <dgm:cxn modelId="{1C01C82E-1AA4-8A45-B1DC-0740714E4DBD}" type="presParOf" srcId="{1ADC202F-0ADC-D04C-87DB-106EE4053DAA}" destId="{C1E8CAC9-4345-5844-9EB7-9F3052FF840A}" srcOrd="1" destOrd="0" presId="urn:microsoft.com/office/officeart/2005/8/layout/vList5"/>
    <dgm:cxn modelId="{9B078366-95CF-9B4E-9BC2-D3E98F3F220F}" type="presParOf" srcId="{89C40477-DADA-9D49-9AE1-546A6C718D40}" destId="{8B4308C1-F687-F64B-87A4-C97B458D972F}" srcOrd="7" destOrd="0" presId="urn:microsoft.com/office/officeart/2005/8/layout/vList5"/>
    <dgm:cxn modelId="{23811D8C-F8D8-1241-AADE-5136A71179CB}" type="presParOf" srcId="{89C40477-DADA-9D49-9AE1-546A6C718D40}" destId="{CC4864E6-3E62-7A41-9A2E-8D0AEA845188}" srcOrd="8" destOrd="0" presId="urn:microsoft.com/office/officeart/2005/8/layout/vList5"/>
    <dgm:cxn modelId="{48BD7A7A-2A04-434E-95F8-79AE4C2CFA8C}" type="presParOf" srcId="{CC4864E6-3E62-7A41-9A2E-8D0AEA845188}" destId="{AD27167E-980E-1244-98C4-5348F5B6AC44}" srcOrd="0" destOrd="0" presId="urn:microsoft.com/office/officeart/2005/8/layout/vList5"/>
    <dgm:cxn modelId="{6BE83217-9197-464E-A3C7-9EE567B96178}" type="presParOf" srcId="{CC4864E6-3E62-7A41-9A2E-8D0AEA845188}" destId="{B518BDF0-77C3-B14C-8D43-B901E0F4D8DB}" srcOrd="1" destOrd="0" presId="urn:microsoft.com/office/officeart/2005/8/layout/vList5"/>
    <dgm:cxn modelId="{B60F97A6-9342-F74B-96E5-6CF24400A5FF}" type="presParOf" srcId="{89C40477-DADA-9D49-9AE1-546A6C718D40}" destId="{3E772BCE-765F-494C-B997-056A53292324}" srcOrd="9" destOrd="0" presId="urn:microsoft.com/office/officeart/2005/8/layout/vList5"/>
    <dgm:cxn modelId="{00CDFCCF-78D8-8545-87E8-DFE4E8CAF426}" type="presParOf" srcId="{89C40477-DADA-9D49-9AE1-546A6C718D40}" destId="{EEE45E4E-0A6E-0142-BE25-460ABD88EE99}" srcOrd="10" destOrd="0" presId="urn:microsoft.com/office/officeart/2005/8/layout/vList5"/>
    <dgm:cxn modelId="{47970EA9-F111-8141-976C-6A4D23D43BB4}" type="presParOf" srcId="{EEE45E4E-0A6E-0142-BE25-460ABD88EE99}" destId="{2128708A-F8E1-AE45-91F9-B3BD6D4637A6}" srcOrd="0" destOrd="0" presId="urn:microsoft.com/office/officeart/2005/8/layout/vList5"/>
    <dgm:cxn modelId="{F0483FA1-0536-1B46-86C8-FD6D1BA46D7F}" type="presParOf" srcId="{EEE45E4E-0A6E-0142-BE25-460ABD88EE99}" destId="{622805D0-F9D5-DB42-AD0B-B0C8E99BA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173FA5-4119-49D8-B05B-E8E2DA702B9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B9CDF-72A0-4891-BC8B-19CF57A7337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1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Entrepreneurs who aspire to start and grow new businesses, and the people who support entrepreneurs.</a:t>
          </a:r>
          <a:endParaRPr lang="en-US" sz="11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1AAD07-0B2D-4E93-9517-20349791EEB1}" type="parTrans" cxnId="{BD43DD13-3E8C-4246-A4CA-74C4128A53FC}">
      <dgm:prSet/>
      <dgm:spPr/>
      <dgm:t>
        <a:bodyPr/>
        <a:lstStyle/>
        <a:p>
          <a:endParaRPr lang="en-US"/>
        </a:p>
      </dgm:t>
    </dgm:pt>
    <dgm:pt modelId="{42AD5971-21A9-4E60-8B99-C4DA07E7E4EE}" type="sibTrans" cxnId="{BD43DD13-3E8C-4246-A4CA-74C4128A53FC}">
      <dgm:prSet/>
      <dgm:spPr/>
      <dgm:t>
        <a:bodyPr/>
        <a:lstStyle/>
        <a:p>
          <a:endParaRPr lang="en-US"/>
        </a:p>
      </dgm:t>
    </dgm:pt>
    <dgm:pt modelId="{3E9AEF4C-CC9D-422E-8728-0CE3289B78B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2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Talent that can help companies grow</a:t>
          </a:r>
          <a:r>
            <a:rPr lang="en-CA" sz="1000" b="0" i="0" dirty="0">
              <a:solidFill>
                <a:schemeClr val="tx1"/>
              </a:solidFill>
            </a:rPr>
            <a:t>.</a:t>
          </a:r>
          <a:endParaRPr lang="en-US" sz="1000" dirty="0">
            <a:solidFill>
              <a:schemeClr val="tx1"/>
            </a:solidFill>
          </a:endParaRPr>
        </a:p>
      </dgm:t>
    </dgm:pt>
    <dgm:pt modelId="{0A1A0034-EF13-47A1-B2E9-532431E16B2C}" type="parTrans" cxnId="{0A21532C-F49D-43D9-97B5-9DFC75576B54}">
      <dgm:prSet/>
      <dgm:spPr/>
      <dgm:t>
        <a:bodyPr/>
        <a:lstStyle/>
        <a:p>
          <a:endParaRPr lang="en-US"/>
        </a:p>
      </dgm:t>
    </dgm:pt>
    <dgm:pt modelId="{5F4CC1EB-F23D-4C48-919C-36D27E326FE3}" type="sibTrans" cxnId="{0A21532C-F49D-43D9-97B5-9DFC75576B54}">
      <dgm:prSet/>
      <dgm:spPr/>
      <dgm:t>
        <a:bodyPr/>
        <a:lstStyle/>
        <a:p>
          <a:endParaRPr lang="en-US"/>
        </a:p>
      </dgm:t>
    </dgm:pt>
    <dgm:pt modelId="{E895EB75-BF16-4943-B5A5-46E6D6F8A16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2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People and institutions with knowledge and resources to help entrepreneurs</a:t>
          </a:r>
          <a:r>
            <a:rPr lang="en-CA" sz="1000" b="0" i="0" dirty="0"/>
            <a:t>.</a:t>
          </a:r>
          <a:endParaRPr lang="en-US" sz="1000" dirty="0"/>
        </a:p>
      </dgm:t>
    </dgm:pt>
    <dgm:pt modelId="{EA4DD784-40E2-4662-958A-DD549894C981}" type="parTrans" cxnId="{2FF6A909-9B57-4CD2-BE97-C9665DF33DA2}">
      <dgm:prSet/>
      <dgm:spPr/>
      <dgm:t>
        <a:bodyPr/>
        <a:lstStyle/>
        <a:p>
          <a:endParaRPr lang="en-US"/>
        </a:p>
      </dgm:t>
    </dgm:pt>
    <dgm:pt modelId="{4E90FBFA-0B57-4244-A533-71CC3460A225}" type="sibTrans" cxnId="{2FF6A909-9B57-4CD2-BE97-C9665DF33DA2}">
      <dgm:prSet/>
      <dgm:spPr/>
      <dgm:t>
        <a:bodyPr/>
        <a:lstStyle/>
        <a:p>
          <a:endParaRPr lang="en-US"/>
        </a:p>
      </dgm:t>
    </dgm:pt>
    <dgm:pt modelId="{771FFC1B-C9FC-4305-B7DC-3ED9D291DE9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2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Individuals and institutions that serve as champions</a:t>
          </a:r>
          <a:r>
            <a:rPr lang="en-CA" sz="1200" b="0" i="0" dirty="0">
              <a:solidFill>
                <a:schemeClr val="tx1"/>
              </a:solidFill>
            </a:rPr>
            <a:t>.</a:t>
          </a:r>
          <a:endParaRPr lang="en-US" sz="1200" dirty="0">
            <a:solidFill>
              <a:schemeClr val="tx1"/>
            </a:solidFill>
          </a:endParaRPr>
        </a:p>
      </dgm:t>
    </dgm:pt>
    <dgm:pt modelId="{68EA87EC-3DFB-44F0-B489-8F9564368171}" type="parTrans" cxnId="{991B98F7-31E4-4E39-8241-E2A2DAE13BC8}">
      <dgm:prSet/>
      <dgm:spPr/>
      <dgm:t>
        <a:bodyPr/>
        <a:lstStyle/>
        <a:p>
          <a:endParaRPr lang="en-US"/>
        </a:p>
      </dgm:t>
    </dgm:pt>
    <dgm:pt modelId="{30733B5D-021B-4EA0-B30B-14BC81A8516C}" type="sibTrans" cxnId="{991B98F7-31E4-4E39-8241-E2A2DAE13BC8}">
      <dgm:prSet/>
      <dgm:spPr/>
      <dgm:t>
        <a:bodyPr/>
        <a:lstStyle/>
        <a:p>
          <a:endParaRPr lang="en-US"/>
        </a:p>
      </dgm:t>
    </dgm:pt>
    <dgm:pt modelId="{B059462E-5840-4375-B0FD-5CA8C7E44D8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2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Stories that people tell about themselves and their ecosystem.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07E04-F0B3-424E-9291-B3380D43EB2B}" type="parTrans" cxnId="{E51E60B3-527C-451C-A5DB-36080116F437}">
      <dgm:prSet/>
      <dgm:spPr/>
      <dgm:t>
        <a:bodyPr/>
        <a:lstStyle/>
        <a:p>
          <a:endParaRPr lang="en-US"/>
        </a:p>
      </dgm:t>
    </dgm:pt>
    <dgm:pt modelId="{0A2CB186-4C56-454F-A870-F59CA3F07395}" type="sibTrans" cxnId="{E51E60B3-527C-451C-A5DB-36080116F437}">
      <dgm:prSet/>
      <dgm:spPr/>
      <dgm:t>
        <a:bodyPr/>
        <a:lstStyle/>
        <a:p>
          <a:endParaRPr lang="en-US"/>
        </a:p>
      </dgm:t>
    </dgm:pt>
    <dgm:pt modelId="{770F15B0-5FBD-4F1A-ABEA-57095E249A6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CA" sz="105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Culture that is rich in social capital –makes the ecosystem come alive by connecting all the elements together.</a:t>
          </a:r>
          <a:endParaRPr lang="en-US" sz="105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798D58-454A-4561-B16A-26437970A20B}" type="parTrans" cxnId="{8DB8B3EA-F125-4D40-BFAB-FF2AC9256291}">
      <dgm:prSet/>
      <dgm:spPr/>
      <dgm:t>
        <a:bodyPr/>
        <a:lstStyle/>
        <a:p>
          <a:endParaRPr lang="en-US"/>
        </a:p>
      </dgm:t>
    </dgm:pt>
    <dgm:pt modelId="{5638D19F-B745-4D74-9DC1-B084C7925EFD}" type="sibTrans" cxnId="{8DB8B3EA-F125-4D40-BFAB-FF2AC9256291}">
      <dgm:prSet/>
      <dgm:spPr/>
      <dgm:t>
        <a:bodyPr/>
        <a:lstStyle/>
        <a:p>
          <a:endParaRPr lang="en-US"/>
        </a:p>
      </dgm:t>
    </dgm:pt>
    <dgm:pt modelId="{2238FCCF-9D82-0D44-8D24-0C1392761227}" type="pres">
      <dgm:prSet presAssocID="{04173FA5-4119-49D8-B05B-E8E2DA702B91}" presName="linear" presStyleCnt="0">
        <dgm:presLayoutVars>
          <dgm:animLvl val="lvl"/>
          <dgm:resizeHandles val="exact"/>
        </dgm:presLayoutVars>
      </dgm:prSet>
      <dgm:spPr/>
    </dgm:pt>
    <dgm:pt modelId="{423C9795-48AD-7B49-8321-62B5E287059A}" type="pres">
      <dgm:prSet presAssocID="{44AB9CDF-72A0-4891-BC8B-19CF57A73376}" presName="parentText" presStyleLbl="node1" presStyleIdx="0" presStyleCnt="6" custScaleX="100000" custScaleY="160338" custLinFactNeighborY="74602">
        <dgm:presLayoutVars>
          <dgm:chMax val="0"/>
          <dgm:bulletEnabled val="1"/>
        </dgm:presLayoutVars>
      </dgm:prSet>
      <dgm:spPr/>
    </dgm:pt>
    <dgm:pt modelId="{E2D38121-6B51-AE4E-9F90-CB337F65FF8C}" type="pres">
      <dgm:prSet presAssocID="{42AD5971-21A9-4E60-8B99-C4DA07E7E4EE}" presName="spacer" presStyleCnt="0"/>
      <dgm:spPr/>
    </dgm:pt>
    <dgm:pt modelId="{A0628FE9-568F-1449-9125-CE2FAA8231A0}" type="pres">
      <dgm:prSet presAssocID="{3E9AEF4C-CC9D-422E-8728-0CE3289B78BE}" presName="parentText" presStyleLbl="node1" presStyleIdx="1" presStyleCnt="6" custScaleX="99901" custScaleY="190507" custLinFactNeighborX="-49" custLinFactNeighborY="7508">
        <dgm:presLayoutVars>
          <dgm:chMax val="0"/>
          <dgm:bulletEnabled val="1"/>
        </dgm:presLayoutVars>
      </dgm:prSet>
      <dgm:spPr/>
    </dgm:pt>
    <dgm:pt modelId="{A2D86FF7-A86A-9842-ACAD-682B971A9CCB}" type="pres">
      <dgm:prSet presAssocID="{5F4CC1EB-F23D-4C48-919C-36D27E326FE3}" presName="spacer" presStyleCnt="0"/>
      <dgm:spPr/>
    </dgm:pt>
    <dgm:pt modelId="{CA6DF7C1-AD03-644E-9A34-852F8691E062}" type="pres">
      <dgm:prSet presAssocID="{E895EB75-BF16-4943-B5A5-46E6D6F8A166}" presName="parentText" presStyleLbl="node1" presStyleIdx="2" presStyleCnt="6" custScaleY="190505" custLinFactNeighborY="-24673">
        <dgm:presLayoutVars>
          <dgm:chMax val="0"/>
          <dgm:bulletEnabled val="1"/>
        </dgm:presLayoutVars>
      </dgm:prSet>
      <dgm:spPr/>
    </dgm:pt>
    <dgm:pt modelId="{26B76446-2C0F-1848-80D4-61D232540FC6}" type="pres">
      <dgm:prSet presAssocID="{4E90FBFA-0B57-4244-A533-71CC3460A225}" presName="spacer" presStyleCnt="0"/>
      <dgm:spPr/>
    </dgm:pt>
    <dgm:pt modelId="{5D9CFFE2-8753-C941-9DA4-85D38AF80BB8}" type="pres">
      <dgm:prSet presAssocID="{771FFC1B-C9FC-4305-B7DC-3ED9D291DE9E}" presName="parentText" presStyleLbl="node1" presStyleIdx="3" presStyleCnt="6" custLinFactNeighborY="-53287">
        <dgm:presLayoutVars>
          <dgm:chMax val="0"/>
          <dgm:bulletEnabled val="1"/>
        </dgm:presLayoutVars>
      </dgm:prSet>
      <dgm:spPr/>
    </dgm:pt>
    <dgm:pt modelId="{332839C6-4A9F-384F-8168-610E6C998B06}" type="pres">
      <dgm:prSet presAssocID="{30733B5D-021B-4EA0-B30B-14BC81A8516C}" presName="spacer" presStyleCnt="0"/>
      <dgm:spPr/>
    </dgm:pt>
    <dgm:pt modelId="{4C6E1587-03CD-F647-BBDD-31D4225BE38C}" type="pres">
      <dgm:prSet presAssocID="{B059462E-5840-4375-B0FD-5CA8C7E44D87}" presName="parentText" presStyleLbl="node1" presStyleIdx="4" presStyleCnt="6" custLinFactNeighborY="-88922">
        <dgm:presLayoutVars>
          <dgm:chMax val="0"/>
          <dgm:bulletEnabled val="1"/>
        </dgm:presLayoutVars>
      </dgm:prSet>
      <dgm:spPr/>
    </dgm:pt>
    <dgm:pt modelId="{B0B9C54E-A6D8-2945-827F-0BA5259FA96D}" type="pres">
      <dgm:prSet presAssocID="{0A2CB186-4C56-454F-A870-F59CA3F07395}" presName="spacer" presStyleCnt="0"/>
      <dgm:spPr/>
    </dgm:pt>
    <dgm:pt modelId="{2E29C896-A687-6241-96D2-72216EE17454}" type="pres">
      <dgm:prSet presAssocID="{770F15B0-5FBD-4F1A-ABEA-57095E249A6B}" presName="parentText" presStyleLbl="node1" presStyleIdx="5" presStyleCnt="6" custScaleY="230436" custLinFactY="-3778" custLinFactNeighborY="-100000">
        <dgm:presLayoutVars>
          <dgm:chMax val="0"/>
          <dgm:bulletEnabled val="1"/>
        </dgm:presLayoutVars>
      </dgm:prSet>
      <dgm:spPr/>
    </dgm:pt>
  </dgm:ptLst>
  <dgm:cxnLst>
    <dgm:cxn modelId="{2FF6A909-9B57-4CD2-BE97-C9665DF33DA2}" srcId="{04173FA5-4119-49D8-B05B-E8E2DA702B91}" destId="{E895EB75-BF16-4943-B5A5-46E6D6F8A166}" srcOrd="2" destOrd="0" parTransId="{EA4DD784-40E2-4662-958A-DD549894C981}" sibTransId="{4E90FBFA-0B57-4244-A533-71CC3460A225}"/>
    <dgm:cxn modelId="{BD43DD13-3E8C-4246-A4CA-74C4128A53FC}" srcId="{04173FA5-4119-49D8-B05B-E8E2DA702B91}" destId="{44AB9CDF-72A0-4891-BC8B-19CF57A73376}" srcOrd="0" destOrd="0" parTransId="{BA1AAD07-0B2D-4E93-9517-20349791EEB1}" sibTransId="{42AD5971-21A9-4E60-8B99-C4DA07E7E4EE}"/>
    <dgm:cxn modelId="{0A21532C-F49D-43D9-97B5-9DFC75576B54}" srcId="{04173FA5-4119-49D8-B05B-E8E2DA702B91}" destId="{3E9AEF4C-CC9D-422E-8728-0CE3289B78BE}" srcOrd="1" destOrd="0" parTransId="{0A1A0034-EF13-47A1-B2E9-532431E16B2C}" sibTransId="{5F4CC1EB-F23D-4C48-919C-36D27E326FE3}"/>
    <dgm:cxn modelId="{89BBC05B-6CF2-4548-A814-9EFFCAC87A0C}" type="presOf" srcId="{04173FA5-4119-49D8-B05B-E8E2DA702B91}" destId="{2238FCCF-9D82-0D44-8D24-0C1392761227}" srcOrd="0" destOrd="0" presId="urn:microsoft.com/office/officeart/2005/8/layout/vList2"/>
    <dgm:cxn modelId="{214CCD55-4A6D-4143-9D83-6211882898EE}" type="presOf" srcId="{770F15B0-5FBD-4F1A-ABEA-57095E249A6B}" destId="{2E29C896-A687-6241-96D2-72216EE17454}" srcOrd="0" destOrd="0" presId="urn:microsoft.com/office/officeart/2005/8/layout/vList2"/>
    <dgm:cxn modelId="{8C07F189-A3A7-DA42-983C-4DECB37D956D}" type="presOf" srcId="{3E9AEF4C-CC9D-422E-8728-0CE3289B78BE}" destId="{A0628FE9-568F-1449-9125-CE2FAA8231A0}" srcOrd="0" destOrd="0" presId="urn:microsoft.com/office/officeart/2005/8/layout/vList2"/>
    <dgm:cxn modelId="{50A8949D-A28B-374E-9782-C7A90373561B}" type="presOf" srcId="{E895EB75-BF16-4943-B5A5-46E6D6F8A166}" destId="{CA6DF7C1-AD03-644E-9A34-852F8691E062}" srcOrd="0" destOrd="0" presId="urn:microsoft.com/office/officeart/2005/8/layout/vList2"/>
    <dgm:cxn modelId="{D061ABA1-7C1E-A645-9237-AB893B316035}" type="presOf" srcId="{44AB9CDF-72A0-4891-BC8B-19CF57A73376}" destId="{423C9795-48AD-7B49-8321-62B5E287059A}" srcOrd="0" destOrd="0" presId="urn:microsoft.com/office/officeart/2005/8/layout/vList2"/>
    <dgm:cxn modelId="{E51E60B3-527C-451C-A5DB-36080116F437}" srcId="{04173FA5-4119-49D8-B05B-E8E2DA702B91}" destId="{B059462E-5840-4375-B0FD-5CA8C7E44D87}" srcOrd="4" destOrd="0" parTransId="{DFE07E04-F0B3-424E-9291-B3380D43EB2B}" sibTransId="{0A2CB186-4C56-454F-A870-F59CA3F07395}"/>
    <dgm:cxn modelId="{10F899C2-1A90-DE42-999F-96C5C8308842}" type="presOf" srcId="{B059462E-5840-4375-B0FD-5CA8C7E44D87}" destId="{4C6E1587-03CD-F647-BBDD-31D4225BE38C}" srcOrd="0" destOrd="0" presId="urn:microsoft.com/office/officeart/2005/8/layout/vList2"/>
    <dgm:cxn modelId="{8DB8B3EA-F125-4D40-BFAB-FF2AC9256291}" srcId="{04173FA5-4119-49D8-B05B-E8E2DA702B91}" destId="{770F15B0-5FBD-4F1A-ABEA-57095E249A6B}" srcOrd="5" destOrd="0" parTransId="{F6798D58-454A-4561-B16A-26437970A20B}" sibTransId="{5638D19F-B745-4D74-9DC1-B084C7925EFD}"/>
    <dgm:cxn modelId="{825EF4EA-EAF7-0C45-83DA-0F2EC54F8416}" type="presOf" srcId="{771FFC1B-C9FC-4305-B7DC-3ED9D291DE9E}" destId="{5D9CFFE2-8753-C941-9DA4-85D38AF80BB8}" srcOrd="0" destOrd="0" presId="urn:microsoft.com/office/officeart/2005/8/layout/vList2"/>
    <dgm:cxn modelId="{991B98F7-31E4-4E39-8241-E2A2DAE13BC8}" srcId="{04173FA5-4119-49D8-B05B-E8E2DA702B91}" destId="{771FFC1B-C9FC-4305-B7DC-3ED9D291DE9E}" srcOrd="3" destOrd="0" parTransId="{68EA87EC-3DFB-44F0-B489-8F9564368171}" sibTransId="{30733B5D-021B-4EA0-B30B-14BC81A8516C}"/>
    <dgm:cxn modelId="{99350CDB-27E0-C142-8125-C4B14269A923}" type="presParOf" srcId="{2238FCCF-9D82-0D44-8D24-0C1392761227}" destId="{423C9795-48AD-7B49-8321-62B5E287059A}" srcOrd="0" destOrd="0" presId="urn:microsoft.com/office/officeart/2005/8/layout/vList2"/>
    <dgm:cxn modelId="{67B6EFFF-866D-084C-A25C-FC78ABF65440}" type="presParOf" srcId="{2238FCCF-9D82-0D44-8D24-0C1392761227}" destId="{E2D38121-6B51-AE4E-9F90-CB337F65FF8C}" srcOrd="1" destOrd="0" presId="urn:microsoft.com/office/officeart/2005/8/layout/vList2"/>
    <dgm:cxn modelId="{59615912-BC50-2341-BABA-A8249AD027B5}" type="presParOf" srcId="{2238FCCF-9D82-0D44-8D24-0C1392761227}" destId="{A0628FE9-568F-1449-9125-CE2FAA8231A0}" srcOrd="2" destOrd="0" presId="urn:microsoft.com/office/officeart/2005/8/layout/vList2"/>
    <dgm:cxn modelId="{51A9680E-025E-E646-B5B6-1D116B0BBD66}" type="presParOf" srcId="{2238FCCF-9D82-0D44-8D24-0C1392761227}" destId="{A2D86FF7-A86A-9842-ACAD-682B971A9CCB}" srcOrd="3" destOrd="0" presId="urn:microsoft.com/office/officeart/2005/8/layout/vList2"/>
    <dgm:cxn modelId="{E503319A-7DB6-4B47-A59C-2FFE35C36344}" type="presParOf" srcId="{2238FCCF-9D82-0D44-8D24-0C1392761227}" destId="{CA6DF7C1-AD03-644E-9A34-852F8691E062}" srcOrd="4" destOrd="0" presId="urn:microsoft.com/office/officeart/2005/8/layout/vList2"/>
    <dgm:cxn modelId="{DA5D56CD-B95B-A44C-A91C-CCADB5B6E4AF}" type="presParOf" srcId="{2238FCCF-9D82-0D44-8D24-0C1392761227}" destId="{26B76446-2C0F-1848-80D4-61D232540FC6}" srcOrd="5" destOrd="0" presId="urn:microsoft.com/office/officeart/2005/8/layout/vList2"/>
    <dgm:cxn modelId="{2F62AAFE-A785-C34E-9C28-F35407576B94}" type="presParOf" srcId="{2238FCCF-9D82-0D44-8D24-0C1392761227}" destId="{5D9CFFE2-8753-C941-9DA4-85D38AF80BB8}" srcOrd="6" destOrd="0" presId="urn:microsoft.com/office/officeart/2005/8/layout/vList2"/>
    <dgm:cxn modelId="{132787A9-7F3E-094E-9CEE-6D50DE712892}" type="presParOf" srcId="{2238FCCF-9D82-0D44-8D24-0C1392761227}" destId="{332839C6-4A9F-384F-8168-610E6C998B06}" srcOrd="7" destOrd="0" presId="urn:microsoft.com/office/officeart/2005/8/layout/vList2"/>
    <dgm:cxn modelId="{3E8C3682-F9BF-674E-A76A-2C1F5B6CDD76}" type="presParOf" srcId="{2238FCCF-9D82-0D44-8D24-0C1392761227}" destId="{4C6E1587-03CD-F647-BBDD-31D4225BE38C}" srcOrd="8" destOrd="0" presId="urn:microsoft.com/office/officeart/2005/8/layout/vList2"/>
    <dgm:cxn modelId="{F86B608C-ACDE-3649-BB01-54022F77B4F6}" type="presParOf" srcId="{2238FCCF-9D82-0D44-8D24-0C1392761227}" destId="{B0B9C54E-A6D8-2945-827F-0BA5259FA96D}" srcOrd="9" destOrd="0" presId="urn:microsoft.com/office/officeart/2005/8/layout/vList2"/>
    <dgm:cxn modelId="{F777AEDB-792B-F749-8180-81F5AA239938}" type="presParOf" srcId="{2238FCCF-9D82-0D44-8D24-0C1392761227}" destId="{2E29C896-A687-6241-96D2-72216EE174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1AC3D-7CAF-4E99-A005-6AC7FBE86B7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1C8C9-06CD-480A-84F5-8382A1E322E2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Signs of successful Entrepreneurial Activity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A1AC3B-EE35-4AAE-82FA-901110461392}" type="parTrans" cxnId="{DED21913-00D5-4ABE-A10D-58AD58340E88}">
      <dgm:prSet/>
      <dgm:spPr/>
      <dgm:t>
        <a:bodyPr/>
        <a:lstStyle/>
        <a:p>
          <a:endParaRPr lang="en-US"/>
        </a:p>
      </dgm:t>
    </dgm:pt>
    <dgm:pt modelId="{2352A020-95A3-44BF-B47E-E7EEAFEFB714}" type="sibTrans" cxnId="{DED21913-00D5-4ABE-A10D-58AD58340E88}">
      <dgm:prSet phldrT="01"/>
      <dgm:spPr/>
      <dgm:t>
        <a:bodyPr/>
        <a:lstStyle/>
        <a:p>
          <a:endParaRPr lang="en-US"/>
        </a:p>
      </dgm:t>
    </dgm:pt>
    <dgm:pt modelId="{CD478D8A-0198-4711-B13A-AB7380A36A61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able to articulate your value proposition and business goals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867654-AE8C-4786-9A10-C29E9E896A10}" type="parTrans" cxnId="{C96A5814-53F9-474A-8B33-3B8C22DDB8CB}">
      <dgm:prSet/>
      <dgm:spPr/>
      <dgm:t>
        <a:bodyPr/>
        <a:lstStyle/>
        <a:p>
          <a:endParaRPr lang="en-US"/>
        </a:p>
      </dgm:t>
    </dgm:pt>
    <dgm:pt modelId="{CB8123FF-7FA9-404F-B9DC-BF543C0E5157}" type="sibTrans" cxnId="{C96A5814-53F9-474A-8B33-3B8C22DDB8CB}">
      <dgm:prSet/>
      <dgm:spPr/>
      <dgm:t>
        <a:bodyPr/>
        <a:lstStyle/>
        <a:p>
          <a:endParaRPr lang="en-US"/>
        </a:p>
      </dgm:t>
    </dgm:pt>
    <dgm:pt modelId="{ACBA60C4-FE5C-4DDA-A8CB-C17F874D1DD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Show no doubts but never lie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77CE89-02B1-49D6-94BA-850DFFFF837E}" type="parTrans" cxnId="{C068E667-E6E7-4805-AD9E-B347D69840DD}">
      <dgm:prSet/>
      <dgm:spPr/>
      <dgm:t>
        <a:bodyPr/>
        <a:lstStyle/>
        <a:p>
          <a:endParaRPr lang="en-US"/>
        </a:p>
      </dgm:t>
    </dgm:pt>
    <dgm:pt modelId="{67C9D614-383F-45A7-9EEA-D949BC44C63E}" type="sibTrans" cxnId="{C068E667-E6E7-4805-AD9E-B347D69840DD}">
      <dgm:prSet/>
      <dgm:spPr/>
      <dgm:t>
        <a:bodyPr/>
        <a:lstStyle/>
        <a:p>
          <a:endParaRPr lang="en-US"/>
        </a:p>
      </dgm:t>
    </dgm:pt>
    <dgm:pt modelId="{B4523FD7-76B4-4084-A7E0-2079BC38381C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Respect your ecosystem members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78A199-B6D6-4F4D-9DC5-1541C8F8AC99}" type="parTrans" cxnId="{7CF8D465-E4BF-4A84-BD84-4EE90FAA86BC}">
      <dgm:prSet/>
      <dgm:spPr/>
      <dgm:t>
        <a:bodyPr/>
        <a:lstStyle/>
        <a:p>
          <a:endParaRPr lang="en-US"/>
        </a:p>
      </dgm:t>
    </dgm:pt>
    <dgm:pt modelId="{0F9BEDB6-693D-403B-9C97-8D6D63251BC2}" type="sibTrans" cxnId="{7CF8D465-E4BF-4A84-BD84-4EE90FAA86BC}">
      <dgm:prSet/>
      <dgm:spPr/>
      <dgm:t>
        <a:bodyPr/>
        <a:lstStyle/>
        <a:p>
          <a:endParaRPr lang="en-US"/>
        </a:p>
      </dgm:t>
    </dgm:pt>
    <dgm:pt modelId="{879D6D06-B717-4599-BB74-4702C778E01A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Give good feedback to your stakeholders --- all the way.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8915E8-6F3F-49B7-8842-05FE9D70F3ED}" type="parTrans" cxnId="{76BBF4C2-C800-401C-A5AD-B3AE5D4C19B2}">
      <dgm:prSet/>
      <dgm:spPr/>
      <dgm:t>
        <a:bodyPr/>
        <a:lstStyle/>
        <a:p>
          <a:endParaRPr lang="en-US"/>
        </a:p>
      </dgm:t>
    </dgm:pt>
    <dgm:pt modelId="{085BA150-7ECA-4615-A338-4515367929C4}" type="sibTrans" cxnId="{76BBF4C2-C800-401C-A5AD-B3AE5D4C19B2}">
      <dgm:prSet/>
      <dgm:spPr/>
      <dgm:t>
        <a:bodyPr/>
        <a:lstStyle/>
        <a:p>
          <a:endParaRPr lang="en-US"/>
        </a:p>
      </dgm:t>
    </dgm:pt>
    <dgm:pt modelId="{B68DDECD-0F24-4399-96FB-201517F3719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Don’t dismiss other’s ideas too readily…be a good listener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24B29C-4177-450F-89BB-A0DA14BF7B5A}" type="parTrans" cxnId="{3D37D1F4-0DCC-431C-A108-F9A88AD9D002}">
      <dgm:prSet/>
      <dgm:spPr/>
      <dgm:t>
        <a:bodyPr/>
        <a:lstStyle/>
        <a:p>
          <a:endParaRPr lang="en-US"/>
        </a:p>
      </dgm:t>
    </dgm:pt>
    <dgm:pt modelId="{0FF730A7-A441-41BC-8C4E-8B20BE76DBA4}" type="sibTrans" cxnId="{3D37D1F4-0DCC-431C-A108-F9A88AD9D002}">
      <dgm:prSet/>
      <dgm:spPr/>
      <dgm:t>
        <a:bodyPr/>
        <a:lstStyle/>
        <a:p>
          <a:endParaRPr lang="en-US"/>
        </a:p>
      </dgm:t>
    </dgm:pt>
    <dgm:pt modelId="{5D4275EA-C36E-49CF-88BA-B954CA56542E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Your attitude leaves an indelible mark about you.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1CD18A-83C2-41C2-A50B-B5451A09F6FA}" type="parTrans" cxnId="{E59D1819-48F3-4ADE-8A81-5FC656139E45}">
      <dgm:prSet/>
      <dgm:spPr/>
      <dgm:t>
        <a:bodyPr/>
        <a:lstStyle/>
        <a:p>
          <a:endParaRPr lang="en-US"/>
        </a:p>
      </dgm:t>
    </dgm:pt>
    <dgm:pt modelId="{2BFFBFE6-AE39-4F3E-AE0C-CD062CA34C14}" type="sibTrans" cxnId="{E59D1819-48F3-4ADE-8A81-5FC656139E45}">
      <dgm:prSet/>
      <dgm:spPr/>
      <dgm:t>
        <a:bodyPr/>
        <a:lstStyle/>
        <a:p>
          <a:endParaRPr lang="en-US"/>
        </a:p>
      </dgm:t>
    </dgm:pt>
    <dgm:pt modelId="{7F6E55BE-8C16-44F6-B856-D73739F54D0C}">
      <dgm:prSet/>
      <dgm:spPr/>
      <dgm:t>
        <a:bodyPr/>
        <a:lstStyle/>
        <a:p>
          <a:pPr>
            <a:defRPr b="1"/>
          </a:pPr>
          <a:r>
            <a: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Establish how you will measure success</a:t>
          </a:r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ECA2D7-1E36-4D00-86AC-75F349DD6088}" type="parTrans" cxnId="{A558DD6C-F0F7-4284-832C-CCA24FBC9577}">
      <dgm:prSet/>
      <dgm:spPr/>
      <dgm:t>
        <a:bodyPr/>
        <a:lstStyle/>
        <a:p>
          <a:endParaRPr lang="en-US"/>
        </a:p>
      </dgm:t>
    </dgm:pt>
    <dgm:pt modelId="{0A81735B-0E7F-434E-BF84-59C6157DA16C}" type="sibTrans" cxnId="{A558DD6C-F0F7-4284-832C-CCA24FBC9577}">
      <dgm:prSet phldrT="02"/>
      <dgm:spPr/>
      <dgm:t>
        <a:bodyPr/>
        <a:lstStyle/>
        <a:p>
          <a:endParaRPr lang="en-US"/>
        </a:p>
      </dgm:t>
    </dgm:pt>
    <dgm:pt modelId="{F5A9E12E-5E0A-40DD-9D32-D91301884DC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Then ask yourself “Do others align with my measure?”</a:t>
          </a:r>
        </a:p>
        <a:p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stakeholders?</a:t>
          </a:r>
        </a:p>
        <a:p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team?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066CC8-C371-4E4A-8DEC-762C501005A3}" type="parTrans" cxnId="{A82001E6-0332-4259-A80B-0DFC1C3DD107}">
      <dgm:prSet/>
      <dgm:spPr/>
      <dgm:t>
        <a:bodyPr/>
        <a:lstStyle/>
        <a:p>
          <a:endParaRPr lang="en-US"/>
        </a:p>
      </dgm:t>
    </dgm:pt>
    <dgm:pt modelId="{0549D801-7A79-4837-9896-A992F5443ADC}" type="sibTrans" cxnId="{A82001E6-0332-4259-A80B-0DFC1C3DD107}">
      <dgm:prSet/>
      <dgm:spPr/>
      <dgm:t>
        <a:bodyPr/>
        <a:lstStyle/>
        <a:p>
          <a:endParaRPr lang="en-US"/>
        </a:p>
      </dgm:t>
    </dgm:pt>
    <dgm:pt modelId="{2FF56DA0-83A7-4AC8-A4E0-3D2D9618C17E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 how and what data you need to measure progress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47FC5F-B40D-420D-B548-E27FCB4070CE}" type="parTrans" cxnId="{70F1D71B-549D-497C-8289-94EFBED38674}">
      <dgm:prSet/>
      <dgm:spPr/>
      <dgm:t>
        <a:bodyPr/>
        <a:lstStyle/>
        <a:p>
          <a:endParaRPr lang="en-US"/>
        </a:p>
      </dgm:t>
    </dgm:pt>
    <dgm:pt modelId="{8102C61C-2B7B-4B3E-ACF1-569AAC405DAC}" type="sibTrans" cxnId="{70F1D71B-549D-497C-8289-94EFBED38674}">
      <dgm:prSet phldrT="03"/>
      <dgm:spPr/>
      <dgm:t>
        <a:bodyPr/>
        <a:lstStyle/>
        <a:p>
          <a:endParaRPr lang="en-US"/>
        </a:p>
      </dgm:t>
    </dgm:pt>
    <dgm:pt modelId="{2F9329B6-DADF-4687-AF46-F6CE4412E6AB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stakeholders align with this?</a:t>
          </a:r>
        </a:p>
        <a:p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Make this clear and outside in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90F5B3-64FD-43EE-8C5B-69F7E02D1DB7}" type="parTrans" cxnId="{9974AB26-8814-4CD1-9FC9-DF99E67A9D99}">
      <dgm:prSet/>
      <dgm:spPr/>
      <dgm:t>
        <a:bodyPr/>
        <a:lstStyle/>
        <a:p>
          <a:endParaRPr lang="en-US"/>
        </a:p>
      </dgm:t>
    </dgm:pt>
    <dgm:pt modelId="{19E8BFBE-DB89-41E1-8C8C-50A39F7C4F83}" type="sibTrans" cxnId="{9974AB26-8814-4CD1-9FC9-DF99E67A9D99}">
      <dgm:prSet/>
      <dgm:spPr/>
      <dgm:t>
        <a:bodyPr/>
        <a:lstStyle/>
        <a:p>
          <a:endParaRPr lang="en-US"/>
        </a:p>
      </dgm:t>
    </dgm:pt>
    <dgm:pt modelId="{175865A3-7B83-4A91-9F54-9AF86233942C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Being an entrepreneur is a reflective activity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7231D5-569E-421D-98C9-1DB0CF22DC36}" type="parTrans" cxnId="{1252861C-9132-470C-92AA-E9DAFE913ECB}">
      <dgm:prSet/>
      <dgm:spPr/>
      <dgm:t>
        <a:bodyPr/>
        <a:lstStyle/>
        <a:p>
          <a:endParaRPr lang="en-US"/>
        </a:p>
      </dgm:t>
    </dgm:pt>
    <dgm:pt modelId="{2EE0F8F2-889D-4F6A-8745-135F88FED740}" type="sibTrans" cxnId="{1252861C-9132-470C-92AA-E9DAFE913ECB}">
      <dgm:prSet phldrT="04"/>
      <dgm:spPr/>
      <dgm:t>
        <a:bodyPr/>
        <a:lstStyle/>
        <a:p>
          <a:endParaRPr lang="en-US"/>
        </a:p>
      </dgm:t>
    </dgm:pt>
    <dgm:pt modelId="{4B3986E0-73A5-49A4-8E30-66756EB4100F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have to learn from what went well and what didn’t</a:t>
          </a:r>
        </a:p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F0F076-EDC2-41ED-A922-F4E727B9FE9F}" type="parTrans" cxnId="{03FE8F52-850A-41DD-9956-2778254ACCF1}">
      <dgm:prSet/>
      <dgm:spPr/>
      <dgm:t>
        <a:bodyPr/>
        <a:lstStyle/>
        <a:p>
          <a:endParaRPr lang="en-US"/>
        </a:p>
      </dgm:t>
    </dgm:pt>
    <dgm:pt modelId="{CB9F8C31-F7F5-4D7C-91A8-3432A7D0CB2E}" type="sibTrans" cxnId="{03FE8F52-850A-41DD-9956-2778254ACCF1}">
      <dgm:prSet/>
      <dgm:spPr/>
      <dgm:t>
        <a:bodyPr/>
        <a:lstStyle/>
        <a:p>
          <a:endParaRPr lang="en-US"/>
        </a:p>
      </dgm:t>
    </dgm:pt>
    <dgm:pt modelId="{EC0A6E1E-C524-440F-8047-6D4C54AAD535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Repeatedly doing the same thing and getting the same bad result leads to insolvency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!</a:t>
          </a:r>
        </a:p>
      </dgm:t>
    </dgm:pt>
    <dgm:pt modelId="{EF539BE4-693C-48A1-96D8-FEFBB6C08070}" type="parTrans" cxnId="{B1E20009-D669-4368-8713-00DFA4D7B3B6}">
      <dgm:prSet/>
      <dgm:spPr/>
      <dgm:t>
        <a:bodyPr/>
        <a:lstStyle/>
        <a:p>
          <a:endParaRPr lang="en-US"/>
        </a:p>
      </dgm:t>
    </dgm:pt>
    <dgm:pt modelId="{5773DA0B-CD95-4EBC-A652-25A5E1F0483F}" type="sibTrans" cxnId="{B1E20009-D669-4368-8713-00DFA4D7B3B6}">
      <dgm:prSet/>
      <dgm:spPr/>
      <dgm:t>
        <a:bodyPr/>
        <a:lstStyle/>
        <a:p>
          <a:endParaRPr lang="en-US"/>
        </a:p>
      </dgm:t>
    </dgm:pt>
    <dgm:pt modelId="{4C1D73AC-4F5C-432F-A179-3693CE4863BD}" type="pres">
      <dgm:prSet presAssocID="{BCB1AC3D-7CAF-4E99-A005-6AC7FBE86B71}" presName="root" presStyleCnt="0">
        <dgm:presLayoutVars>
          <dgm:dir/>
          <dgm:resizeHandles val="exact"/>
        </dgm:presLayoutVars>
      </dgm:prSet>
      <dgm:spPr/>
    </dgm:pt>
    <dgm:pt modelId="{8A08A24D-2639-4F62-B6FF-6C4580A7A4E0}" type="pres">
      <dgm:prSet presAssocID="{CCC1C8C9-06CD-480A-84F5-8382A1E322E2}" presName="compNode" presStyleCnt="0"/>
      <dgm:spPr/>
    </dgm:pt>
    <dgm:pt modelId="{520C086A-EC82-41F8-B35C-29D0FEF59B8A}" type="pres">
      <dgm:prSet presAssocID="{CCC1C8C9-06CD-480A-84F5-8382A1E322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0DBE415-197D-42B2-9CB3-7818FF6CDB6D}" type="pres">
      <dgm:prSet presAssocID="{CCC1C8C9-06CD-480A-84F5-8382A1E322E2}" presName="iconSpace" presStyleCnt="0"/>
      <dgm:spPr/>
    </dgm:pt>
    <dgm:pt modelId="{16E20F13-DF74-4E31-8204-39024648640F}" type="pres">
      <dgm:prSet presAssocID="{CCC1C8C9-06CD-480A-84F5-8382A1E322E2}" presName="parTx" presStyleLbl="revTx" presStyleIdx="0" presStyleCnt="8">
        <dgm:presLayoutVars>
          <dgm:chMax val="0"/>
          <dgm:chPref val="0"/>
        </dgm:presLayoutVars>
      </dgm:prSet>
      <dgm:spPr/>
    </dgm:pt>
    <dgm:pt modelId="{6C1116D1-D3A4-4AA8-8D25-28758C7DB8DD}" type="pres">
      <dgm:prSet presAssocID="{CCC1C8C9-06CD-480A-84F5-8382A1E322E2}" presName="txSpace" presStyleCnt="0"/>
      <dgm:spPr/>
    </dgm:pt>
    <dgm:pt modelId="{9D6E7B52-79B2-4D1C-A362-4B7FF369CE19}" type="pres">
      <dgm:prSet presAssocID="{CCC1C8C9-06CD-480A-84F5-8382A1E322E2}" presName="desTx" presStyleLbl="revTx" presStyleIdx="1" presStyleCnt="8">
        <dgm:presLayoutVars/>
      </dgm:prSet>
      <dgm:spPr/>
    </dgm:pt>
    <dgm:pt modelId="{F53271BD-1D68-4CCF-934E-5DC302276321}" type="pres">
      <dgm:prSet presAssocID="{2352A020-95A3-44BF-B47E-E7EEAFEFB714}" presName="sibTrans" presStyleCnt="0"/>
      <dgm:spPr/>
    </dgm:pt>
    <dgm:pt modelId="{F43E8D25-674A-4D55-A0BB-BF8665F12C32}" type="pres">
      <dgm:prSet presAssocID="{7F6E55BE-8C16-44F6-B856-D73739F54D0C}" presName="compNode" presStyleCnt="0"/>
      <dgm:spPr/>
    </dgm:pt>
    <dgm:pt modelId="{5FCA8FAC-6DBB-4A67-8015-229E1CAD7201}" type="pres">
      <dgm:prSet presAssocID="{7F6E55BE-8C16-44F6-B856-D73739F54D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7BA5A2EE-DB85-42FD-99E4-80EC1DBBB29E}" type="pres">
      <dgm:prSet presAssocID="{7F6E55BE-8C16-44F6-B856-D73739F54D0C}" presName="iconSpace" presStyleCnt="0"/>
      <dgm:spPr/>
    </dgm:pt>
    <dgm:pt modelId="{738A17E5-5049-4753-942A-616685F4FF40}" type="pres">
      <dgm:prSet presAssocID="{7F6E55BE-8C16-44F6-B856-D73739F54D0C}" presName="parTx" presStyleLbl="revTx" presStyleIdx="2" presStyleCnt="8">
        <dgm:presLayoutVars>
          <dgm:chMax val="0"/>
          <dgm:chPref val="0"/>
        </dgm:presLayoutVars>
      </dgm:prSet>
      <dgm:spPr/>
    </dgm:pt>
    <dgm:pt modelId="{D1591FA3-7ED4-4F06-AD1F-CC2A62AEC6EF}" type="pres">
      <dgm:prSet presAssocID="{7F6E55BE-8C16-44F6-B856-D73739F54D0C}" presName="txSpace" presStyleCnt="0"/>
      <dgm:spPr/>
    </dgm:pt>
    <dgm:pt modelId="{047F6A18-4BCB-4D38-B32A-61CEC3C6D3CA}" type="pres">
      <dgm:prSet presAssocID="{7F6E55BE-8C16-44F6-B856-D73739F54D0C}" presName="desTx" presStyleLbl="revTx" presStyleIdx="3" presStyleCnt="8">
        <dgm:presLayoutVars/>
      </dgm:prSet>
      <dgm:spPr/>
    </dgm:pt>
    <dgm:pt modelId="{6ABF07D5-BE41-4701-B29C-BBE40B38B7FF}" type="pres">
      <dgm:prSet presAssocID="{0A81735B-0E7F-434E-BF84-59C6157DA16C}" presName="sibTrans" presStyleCnt="0"/>
      <dgm:spPr/>
    </dgm:pt>
    <dgm:pt modelId="{9F809478-1467-4B6C-9B25-DE6591049CAC}" type="pres">
      <dgm:prSet presAssocID="{2FF56DA0-83A7-4AC8-A4E0-3D2D9618C17E}" presName="compNode" presStyleCnt="0"/>
      <dgm:spPr/>
    </dgm:pt>
    <dgm:pt modelId="{D43BED34-5804-48B1-8565-B4941D593F18}" type="pres">
      <dgm:prSet presAssocID="{2FF56DA0-83A7-4AC8-A4E0-3D2D9618C1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B242455-19DF-4D4A-83AF-A97109414189}" type="pres">
      <dgm:prSet presAssocID="{2FF56DA0-83A7-4AC8-A4E0-3D2D9618C17E}" presName="iconSpace" presStyleCnt="0"/>
      <dgm:spPr/>
    </dgm:pt>
    <dgm:pt modelId="{42536409-670B-43FF-B2BE-7A2457E7F268}" type="pres">
      <dgm:prSet presAssocID="{2FF56DA0-83A7-4AC8-A4E0-3D2D9618C17E}" presName="parTx" presStyleLbl="revTx" presStyleIdx="4" presStyleCnt="8">
        <dgm:presLayoutVars>
          <dgm:chMax val="0"/>
          <dgm:chPref val="0"/>
        </dgm:presLayoutVars>
      </dgm:prSet>
      <dgm:spPr/>
    </dgm:pt>
    <dgm:pt modelId="{01B04522-6714-4CD8-BC83-A5A11E0B6FA1}" type="pres">
      <dgm:prSet presAssocID="{2FF56DA0-83A7-4AC8-A4E0-3D2D9618C17E}" presName="txSpace" presStyleCnt="0"/>
      <dgm:spPr/>
    </dgm:pt>
    <dgm:pt modelId="{78F5EFBE-82C3-41AD-A160-71E6B2B4C3CE}" type="pres">
      <dgm:prSet presAssocID="{2FF56DA0-83A7-4AC8-A4E0-3D2D9618C17E}" presName="desTx" presStyleLbl="revTx" presStyleIdx="5" presStyleCnt="8">
        <dgm:presLayoutVars/>
      </dgm:prSet>
      <dgm:spPr/>
    </dgm:pt>
    <dgm:pt modelId="{E2BCE617-0E4E-48AC-8C99-4C3814212633}" type="pres">
      <dgm:prSet presAssocID="{8102C61C-2B7B-4B3E-ACF1-569AAC405DAC}" presName="sibTrans" presStyleCnt="0"/>
      <dgm:spPr/>
    </dgm:pt>
    <dgm:pt modelId="{64F46EE0-03A9-47B8-A052-08D2AB4B0A9C}" type="pres">
      <dgm:prSet presAssocID="{175865A3-7B83-4A91-9F54-9AF86233942C}" presName="compNode" presStyleCnt="0"/>
      <dgm:spPr/>
    </dgm:pt>
    <dgm:pt modelId="{B2819DFF-4613-43FC-9DC7-6B7DAC4643EF}" type="pres">
      <dgm:prSet presAssocID="{175865A3-7B83-4A91-9F54-9AF8623394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9A6B96D-A326-4DF7-A3CC-24596071CFB7}" type="pres">
      <dgm:prSet presAssocID="{175865A3-7B83-4A91-9F54-9AF86233942C}" presName="iconSpace" presStyleCnt="0"/>
      <dgm:spPr/>
    </dgm:pt>
    <dgm:pt modelId="{4247941B-5F6C-47EC-A14F-0318FBEA7A07}" type="pres">
      <dgm:prSet presAssocID="{175865A3-7B83-4A91-9F54-9AF86233942C}" presName="parTx" presStyleLbl="revTx" presStyleIdx="6" presStyleCnt="8">
        <dgm:presLayoutVars>
          <dgm:chMax val="0"/>
          <dgm:chPref val="0"/>
        </dgm:presLayoutVars>
      </dgm:prSet>
      <dgm:spPr/>
    </dgm:pt>
    <dgm:pt modelId="{0B2B1158-B7F6-4677-BC2E-C2DBC53D121E}" type="pres">
      <dgm:prSet presAssocID="{175865A3-7B83-4A91-9F54-9AF86233942C}" presName="txSpace" presStyleCnt="0"/>
      <dgm:spPr/>
    </dgm:pt>
    <dgm:pt modelId="{029364D1-44F8-47D5-86DC-8F68DBAE167A}" type="pres">
      <dgm:prSet presAssocID="{175865A3-7B83-4A91-9F54-9AF86233942C}" presName="desTx" presStyleLbl="revTx" presStyleIdx="7" presStyleCnt="8">
        <dgm:presLayoutVars/>
      </dgm:prSet>
      <dgm:spPr/>
    </dgm:pt>
  </dgm:ptLst>
  <dgm:cxnLst>
    <dgm:cxn modelId="{B1E20009-D669-4368-8713-00DFA4D7B3B6}" srcId="{175865A3-7B83-4A91-9F54-9AF86233942C}" destId="{EC0A6E1E-C524-440F-8047-6D4C54AAD535}" srcOrd="1" destOrd="0" parTransId="{EF539BE4-693C-48A1-96D8-FEFBB6C08070}" sibTransId="{5773DA0B-CD95-4EBC-A652-25A5E1F0483F}"/>
    <dgm:cxn modelId="{DED21913-00D5-4ABE-A10D-58AD58340E88}" srcId="{BCB1AC3D-7CAF-4E99-A005-6AC7FBE86B71}" destId="{CCC1C8C9-06CD-480A-84F5-8382A1E322E2}" srcOrd="0" destOrd="0" parTransId="{ADA1AC3B-EE35-4AAE-82FA-901110461392}" sibTransId="{2352A020-95A3-44BF-B47E-E7EEAFEFB714}"/>
    <dgm:cxn modelId="{C96A5814-53F9-474A-8B33-3B8C22DDB8CB}" srcId="{CCC1C8C9-06CD-480A-84F5-8382A1E322E2}" destId="{CD478D8A-0198-4711-B13A-AB7380A36A61}" srcOrd="0" destOrd="0" parTransId="{E1867654-AE8C-4786-9A10-C29E9E896A10}" sibTransId="{CB8123FF-7FA9-404F-B9DC-BF543C0E5157}"/>
    <dgm:cxn modelId="{E59D1819-48F3-4ADE-8A81-5FC656139E45}" srcId="{CCC1C8C9-06CD-480A-84F5-8382A1E322E2}" destId="{5D4275EA-C36E-49CF-88BA-B954CA56542E}" srcOrd="5" destOrd="0" parTransId="{101CD18A-83C2-41C2-A50B-B5451A09F6FA}" sibTransId="{2BFFBFE6-AE39-4F3E-AE0C-CD062CA34C14}"/>
    <dgm:cxn modelId="{70F1D71B-549D-497C-8289-94EFBED38674}" srcId="{BCB1AC3D-7CAF-4E99-A005-6AC7FBE86B71}" destId="{2FF56DA0-83A7-4AC8-A4E0-3D2D9618C17E}" srcOrd="2" destOrd="0" parTransId="{ED47FC5F-B40D-420D-B548-E27FCB4070CE}" sibTransId="{8102C61C-2B7B-4B3E-ACF1-569AAC405DAC}"/>
    <dgm:cxn modelId="{1252861C-9132-470C-92AA-E9DAFE913ECB}" srcId="{BCB1AC3D-7CAF-4E99-A005-6AC7FBE86B71}" destId="{175865A3-7B83-4A91-9F54-9AF86233942C}" srcOrd="3" destOrd="0" parTransId="{E87231D5-569E-421D-98C9-1DB0CF22DC36}" sibTransId="{2EE0F8F2-889D-4F6A-8745-135F88FED740}"/>
    <dgm:cxn modelId="{9974AB26-8814-4CD1-9FC9-DF99E67A9D99}" srcId="{2FF56DA0-83A7-4AC8-A4E0-3D2D9618C17E}" destId="{2F9329B6-DADF-4687-AF46-F6CE4412E6AB}" srcOrd="0" destOrd="0" parTransId="{6090F5B3-64FD-43EE-8C5B-69F7E02D1DB7}" sibTransId="{19E8BFBE-DB89-41E1-8C8C-50A39F7C4F83}"/>
    <dgm:cxn modelId="{7CF8D465-E4BF-4A84-BD84-4EE90FAA86BC}" srcId="{CCC1C8C9-06CD-480A-84F5-8382A1E322E2}" destId="{B4523FD7-76B4-4084-A7E0-2079BC38381C}" srcOrd="2" destOrd="0" parTransId="{D678A199-B6D6-4F4D-9DC5-1541C8F8AC99}" sibTransId="{0F9BEDB6-693D-403B-9C97-8D6D63251BC2}"/>
    <dgm:cxn modelId="{C068E667-E6E7-4805-AD9E-B347D69840DD}" srcId="{CCC1C8C9-06CD-480A-84F5-8382A1E322E2}" destId="{ACBA60C4-FE5C-4DDA-A8CB-C17F874D1DD7}" srcOrd="1" destOrd="0" parTransId="{D377CE89-02B1-49D6-94BA-850DFFFF837E}" sibTransId="{67C9D614-383F-45A7-9EEA-D949BC44C63E}"/>
    <dgm:cxn modelId="{D2A69568-8371-4535-92B4-AC79FC6E0657}" type="presOf" srcId="{BCB1AC3D-7CAF-4E99-A005-6AC7FBE86B71}" destId="{4C1D73AC-4F5C-432F-A179-3693CE4863BD}" srcOrd="0" destOrd="0" presId="urn:microsoft.com/office/officeart/2018/2/layout/IconLabelDescriptionList"/>
    <dgm:cxn modelId="{260ED24C-5B8E-4768-BECE-1A5E00B31FC4}" type="presOf" srcId="{4B3986E0-73A5-49A4-8E30-66756EB4100F}" destId="{029364D1-44F8-47D5-86DC-8F68DBAE167A}" srcOrd="0" destOrd="0" presId="urn:microsoft.com/office/officeart/2018/2/layout/IconLabelDescriptionList"/>
    <dgm:cxn modelId="{A558DD6C-F0F7-4284-832C-CCA24FBC9577}" srcId="{BCB1AC3D-7CAF-4E99-A005-6AC7FBE86B71}" destId="{7F6E55BE-8C16-44F6-B856-D73739F54D0C}" srcOrd="1" destOrd="0" parTransId="{3BECA2D7-1E36-4D00-86AC-75F349DD6088}" sibTransId="{0A81735B-0E7F-434E-BF84-59C6157DA16C}"/>
    <dgm:cxn modelId="{03FE8F52-850A-41DD-9956-2778254ACCF1}" srcId="{175865A3-7B83-4A91-9F54-9AF86233942C}" destId="{4B3986E0-73A5-49A4-8E30-66756EB4100F}" srcOrd="0" destOrd="0" parTransId="{96F0F076-EDC2-41ED-A922-F4E727B9FE9F}" sibTransId="{CB9F8C31-F7F5-4D7C-91A8-3432A7D0CB2E}"/>
    <dgm:cxn modelId="{8FCB6874-B438-42B8-9EE5-15E63083A5F1}" type="presOf" srcId="{879D6D06-B717-4599-BB74-4702C778E01A}" destId="{9D6E7B52-79B2-4D1C-A362-4B7FF369CE19}" srcOrd="0" destOrd="3" presId="urn:microsoft.com/office/officeart/2018/2/layout/IconLabelDescriptionList"/>
    <dgm:cxn modelId="{A2092B7A-A5AC-4FA6-8013-486EE61F9379}" type="presOf" srcId="{CD478D8A-0198-4711-B13A-AB7380A36A61}" destId="{9D6E7B52-79B2-4D1C-A362-4B7FF369CE19}" srcOrd="0" destOrd="0" presId="urn:microsoft.com/office/officeart/2018/2/layout/IconLabelDescriptionList"/>
    <dgm:cxn modelId="{3F3923A9-BF72-4866-B519-30964D201F1A}" type="presOf" srcId="{175865A3-7B83-4A91-9F54-9AF86233942C}" destId="{4247941B-5F6C-47EC-A14F-0318FBEA7A07}" srcOrd="0" destOrd="0" presId="urn:microsoft.com/office/officeart/2018/2/layout/IconLabelDescriptionList"/>
    <dgm:cxn modelId="{C3F414B3-9EDE-47E0-A36E-D1F6E4DA5FA1}" type="presOf" srcId="{F5A9E12E-5E0A-40DD-9D32-D91301884DC8}" destId="{047F6A18-4BCB-4D38-B32A-61CEC3C6D3CA}" srcOrd="0" destOrd="0" presId="urn:microsoft.com/office/officeart/2018/2/layout/IconLabelDescriptionList"/>
    <dgm:cxn modelId="{F60966B6-0E38-43D5-957B-AC93947C3FD9}" type="presOf" srcId="{B68DDECD-0F24-4399-96FB-201517F37198}" destId="{9D6E7B52-79B2-4D1C-A362-4B7FF369CE19}" srcOrd="0" destOrd="4" presId="urn:microsoft.com/office/officeart/2018/2/layout/IconLabelDescriptionList"/>
    <dgm:cxn modelId="{70E208B9-A35B-4D0A-9454-7EE88AABA105}" type="presOf" srcId="{EC0A6E1E-C524-440F-8047-6D4C54AAD535}" destId="{029364D1-44F8-47D5-86DC-8F68DBAE167A}" srcOrd="0" destOrd="1" presId="urn:microsoft.com/office/officeart/2018/2/layout/IconLabelDescriptionList"/>
    <dgm:cxn modelId="{488E52BA-CC5D-4D08-83E0-842CF0F2CBD5}" type="presOf" srcId="{2F9329B6-DADF-4687-AF46-F6CE4412E6AB}" destId="{78F5EFBE-82C3-41AD-A160-71E6B2B4C3CE}" srcOrd="0" destOrd="0" presId="urn:microsoft.com/office/officeart/2018/2/layout/IconLabelDescriptionList"/>
    <dgm:cxn modelId="{76BBF4C2-C800-401C-A5AD-B3AE5D4C19B2}" srcId="{CCC1C8C9-06CD-480A-84F5-8382A1E322E2}" destId="{879D6D06-B717-4599-BB74-4702C778E01A}" srcOrd="3" destOrd="0" parTransId="{848915E8-6F3F-49B7-8842-05FE9D70F3ED}" sibTransId="{085BA150-7ECA-4615-A338-4515367929C4}"/>
    <dgm:cxn modelId="{D1EF9AD5-9C8B-45FB-A45A-AE4AC7910FD8}" type="presOf" srcId="{CCC1C8C9-06CD-480A-84F5-8382A1E322E2}" destId="{16E20F13-DF74-4E31-8204-39024648640F}" srcOrd="0" destOrd="0" presId="urn:microsoft.com/office/officeart/2018/2/layout/IconLabelDescriptionList"/>
    <dgm:cxn modelId="{0482ACD9-5130-4DD3-AE87-9C71A984F783}" type="presOf" srcId="{7F6E55BE-8C16-44F6-B856-D73739F54D0C}" destId="{738A17E5-5049-4753-942A-616685F4FF40}" srcOrd="0" destOrd="0" presId="urn:microsoft.com/office/officeart/2018/2/layout/IconLabelDescriptionList"/>
    <dgm:cxn modelId="{EFE3C8DC-07E4-434C-9323-3D2B12C78ADC}" type="presOf" srcId="{ACBA60C4-FE5C-4DDA-A8CB-C17F874D1DD7}" destId="{9D6E7B52-79B2-4D1C-A362-4B7FF369CE19}" srcOrd="0" destOrd="1" presId="urn:microsoft.com/office/officeart/2018/2/layout/IconLabelDescriptionList"/>
    <dgm:cxn modelId="{A82001E6-0332-4259-A80B-0DFC1C3DD107}" srcId="{7F6E55BE-8C16-44F6-B856-D73739F54D0C}" destId="{F5A9E12E-5E0A-40DD-9D32-D91301884DC8}" srcOrd="0" destOrd="0" parTransId="{A5066CC8-C371-4E4A-8DEC-762C501005A3}" sibTransId="{0549D801-7A79-4837-9896-A992F5443ADC}"/>
    <dgm:cxn modelId="{7F3C93F4-AAAD-46AB-92F5-E7E97EDE9502}" type="presOf" srcId="{5D4275EA-C36E-49CF-88BA-B954CA56542E}" destId="{9D6E7B52-79B2-4D1C-A362-4B7FF369CE19}" srcOrd="0" destOrd="5" presId="urn:microsoft.com/office/officeart/2018/2/layout/IconLabelDescriptionList"/>
    <dgm:cxn modelId="{3D37D1F4-0DCC-431C-A108-F9A88AD9D002}" srcId="{CCC1C8C9-06CD-480A-84F5-8382A1E322E2}" destId="{B68DDECD-0F24-4399-96FB-201517F37198}" srcOrd="4" destOrd="0" parTransId="{7B24B29C-4177-450F-89BB-A0DA14BF7B5A}" sibTransId="{0FF730A7-A441-41BC-8C4E-8B20BE76DBA4}"/>
    <dgm:cxn modelId="{09066FF6-1539-4BA1-8657-EB95A79462BF}" type="presOf" srcId="{2FF56DA0-83A7-4AC8-A4E0-3D2D9618C17E}" destId="{42536409-670B-43FF-B2BE-7A2457E7F268}" srcOrd="0" destOrd="0" presId="urn:microsoft.com/office/officeart/2018/2/layout/IconLabelDescriptionList"/>
    <dgm:cxn modelId="{B47688F7-A7E9-47C4-893A-9B619CB8FB37}" type="presOf" srcId="{B4523FD7-76B4-4084-A7E0-2079BC38381C}" destId="{9D6E7B52-79B2-4D1C-A362-4B7FF369CE19}" srcOrd="0" destOrd="2" presId="urn:microsoft.com/office/officeart/2018/2/layout/IconLabelDescriptionList"/>
    <dgm:cxn modelId="{E8A8462E-03F0-4F9E-8424-3FCB74ACF0C4}" type="presParOf" srcId="{4C1D73AC-4F5C-432F-A179-3693CE4863BD}" destId="{8A08A24D-2639-4F62-B6FF-6C4580A7A4E0}" srcOrd="0" destOrd="0" presId="urn:microsoft.com/office/officeart/2018/2/layout/IconLabelDescriptionList"/>
    <dgm:cxn modelId="{68B18A41-2AE0-4DAF-8EDC-7036EED9C001}" type="presParOf" srcId="{8A08A24D-2639-4F62-B6FF-6C4580A7A4E0}" destId="{520C086A-EC82-41F8-B35C-29D0FEF59B8A}" srcOrd="0" destOrd="0" presId="urn:microsoft.com/office/officeart/2018/2/layout/IconLabelDescriptionList"/>
    <dgm:cxn modelId="{19F92E3B-9CCE-4A66-ACA1-6CABA112B052}" type="presParOf" srcId="{8A08A24D-2639-4F62-B6FF-6C4580A7A4E0}" destId="{00DBE415-197D-42B2-9CB3-7818FF6CDB6D}" srcOrd="1" destOrd="0" presId="urn:microsoft.com/office/officeart/2018/2/layout/IconLabelDescriptionList"/>
    <dgm:cxn modelId="{F57F83B6-6FBD-4B54-8A3F-32790DB48C3A}" type="presParOf" srcId="{8A08A24D-2639-4F62-B6FF-6C4580A7A4E0}" destId="{16E20F13-DF74-4E31-8204-39024648640F}" srcOrd="2" destOrd="0" presId="urn:microsoft.com/office/officeart/2018/2/layout/IconLabelDescriptionList"/>
    <dgm:cxn modelId="{3121EAD9-7C20-48E5-9731-B33BCEDC7110}" type="presParOf" srcId="{8A08A24D-2639-4F62-B6FF-6C4580A7A4E0}" destId="{6C1116D1-D3A4-4AA8-8D25-28758C7DB8DD}" srcOrd="3" destOrd="0" presId="urn:microsoft.com/office/officeart/2018/2/layout/IconLabelDescriptionList"/>
    <dgm:cxn modelId="{C92FC08D-067D-4F9B-8A3F-7C3D9E8BF37C}" type="presParOf" srcId="{8A08A24D-2639-4F62-B6FF-6C4580A7A4E0}" destId="{9D6E7B52-79B2-4D1C-A362-4B7FF369CE19}" srcOrd="4" destOrd="0" presId="urn:microsoft.com/office/officeart/2018/2/layout/IconLabelDescriptionList"/>
    <dgm:cxn modelId="{83CABF8D-F363-4E74-B075-293097E28FE2}" type="presParOf" srcId="{4C1D73AC-4F5C-432F-A179-3693CE4863BD}" destId="{F53271BD-1D68-4CCF-934E-5DC302276321}" srcOrd="1" destOrd="0" presId="urn:microsoft.com/office/officeart/2018/2/layout/IconLabelDescriptionList"/>
    <dgm:cxn modelId="{800B26F7-7DAF-4F55-B4E0-7F99F4CDDCBC}" type="presParOf" srcId="{4C1D73AC-4F5C-432F-A179-3693CE4863BD}" destId="{F43E8D25-674A-4D55-A0BB-BF8665F12C32}" srcOrd="2" destOrd="0" presId="urn:microsoft.com/office/officeart/2018/2/layout/IconLabelDescriptionList"/>
    <dgm:cxn modelId="{449FD0E6-0491-4B78-926F-06E42B7BE694}" type="presParOf" srcId="{F43E8D25-674A-4D55-A0BB-BF8665F12C32}" destId="{5FCA8FAC-6DBB-4A67-8015-229E1CAD7201}" srcOrd="0" destOrd="0" presId="urn:microsoft.com/office/officeart/2018/2/layout/IconLabelDescriptionList"/>
    <dgm:cxn modelId="{52058E9B-53D3-468E-AC07-64DDD5CCA196}" type="presParOf" srcId="{F43E8D25-674A-4D55-A0BB-BF8665F12C32}" destId="{7BA5A2EE-DB85-42FD-99E4-80EC1DBBB29E}" srcOrd="1" destOrd="0" presId="urn:microsoft.com/office/officeart/2018/2/layout/IconLabelDescriptionList"/>
    <dgm:cxn modelId="{934A3305-26FF-4E63-91B9-4A93E3F0AE3E}" type="presParOf" srcId="{F43E8D25-674A-4D55-A0BB-BF8665F12C32}" destId="{738A17E5-5049-4753-942A-616685F4FF40}" srcOrd="2" destOrd="0" presId="urn:microsoft.com/office/officeart/2018/2/layout/IconLabelDescriptionList"/>
    <dgm:cxn modelId="{9265B610-5C88-4F10-90D2-E62C6CD81CD7}" type="presParOf" srcId="{F43E8D25-674A-4D55-A0BB-BF8665F12C32}" destId="{D1591FA3-7ED4-4F06-AD1F-CC2A62AEC6EF}" srcOrd="3" destOrd="0" presId="urn:microsoft.com/office/officeart/2018/2/layout/IconLabelDescriptionList"/>
    <dgm:cxn modelId="{9ACBF42D-A482-4BE0-B1CB-929AA49AC02A}" type="presParOf" srcId="{F43E8D25-674A-4D55-A0BB-BF8665F12C32}" destId="{047F6A18-4BCB-4D38-B32A-61CEC3C6D3CA}" srcOrd="4" destOrd="0" presId="urn:microsoft.com/office/officeart/2018/2/layout/IconLabelDescriptionList"/>
    <dgm:cxn modelId="{BB2EFA1C-D9A3-4776-B3D0-03E3B27E9C8A}" type="presParOf" srcId="{4C1D73AC-4F5C-432F-A179-3693CE4863BD}" destId="{6ABF07D5-BE41-4701-B29C-BBE40B38B7FF}" srcOrd="3" destOrd="0" presId="urn:microsoft.com/office/officeart/2018/2/layout/IconLabelDescriptionList"/>
    <dgm:cxn modelId="{EABDCE98-1BC3-4311-9AF7-A2730F12276A}" type="presParOf" srcId="{4C1D73AC-4F5C-432F-A179-3693CE4863BD}" destId="{9F809478-1467-4B6C-9B25-DE6591049CAC}" srcOrd="4" destOrd="0" presId="urn:microsoft.com/office/officeart/2018/2/layout/IconLabelDescriptionList"/>
    <dgm:cxn modelId="{793648E9-D527-4CD5-8E20-C3C6E07EF456}" type="presParOf" srcId="{9F809478-1467-4B6C-9B25-DE6591049CAC}" destId="{D43BED34-5804-48B1-8565-B4941D593F18}" srcOrd="0" destOrd="0" presId="urn:microsoft.com/office/officeart/2018/2/layout/IconLabelDescriptionList"/>
    <dgm:cxn modelId="{5CD2D768-B66E-4FB9-8965-CA17560F73CF}" type="presParOf" srcId="{9F809478-1467-4B6C-9B25-DE6591049CAC}" destId="{BB242455-19DF-4D4A-83AF-A97109414189}" srcOrd="1" destOrd="0" presId="urn:microsoft.com/office/officeart/2018/2/layout/IconLabelDescriptionList"/>
    <dgm:cxn modelId="{E4F35465-C4C6-411C-B63F-B723242C6358}" type="presParOf" srcId="{9F809478-1467-4B6C-9B25-DE6591049CAC}" destId="{42536409-670B-43FF-B2BE-7A2457E7F268}" srcOrd="2" destOrd="0" presId="urn:microsoft.com/office/officeart/2018/2/layout/IconLabelDescriptionList"/>
    <dgm:cxn modelId="{3E543250-AFE1-4622-957C-5A18F99FC6EB}" type="presParOf" srcId="{9F809478-1467-4B6C-9B25-DE6591049CAC}" destId="{01B04522-6714-4CD8-BC83-A5A11E0B6FA1}" srcOrd="3" destOrd="0" presId="urn:microsoft.com/office/officeart/2018/2/layout/IconLabelDescriptionList"/>
    <dgm:cxn modelId="{D1619CB1-3826-4B04-A898-6740B0F8A29F}" type="presParOf" srcId="{9F809478-1467-4B6C-9B25-DE6591049CAC}" destId="{78F5EFBE-82C3-41AD-A160-71E6B2B4C3CE}" srcOrd="4" destOrd="0" presId="urn:microsoft.com/office/officeart/2018/2/layout/IconLabelDescriptionList"/>
    <dgm:cxn modelId="{FCD22A6F-D6B4-4234-903C-8072E2A1FF94}" type="presParOf" srcId="{4C1D73AC-4F5C-432F-A179-3693CE4863BD}" destId="{E2BCE617-0E4E-48AC-8C99-4C3814212633}" srcOrd="5" destOrd="0" presId="urn:microsoft.com/office/officeart/2018/2/layout/IconLabelDescriptionList"/>
    <dgm:cxn modelId="{76B361FB-1DCF-4441-B852-2EEAFA45ACA1}" type="presParOf" srcId="{4C1D73AC-4F5C-432F-A179-3693CE4863BD}" destId="{64F46EE0-03A9-47B8-A052-08D2AB4B0A9C}" srcOrd="6" destOrd="0" presId="urn:microsoft.com/office/officeart/2018/2/layout/IconLabelDescriptionList"/>
    <dgm:cxn modelId="{8BF7D385-C6C1-4CD3-8FE9-AF038F23C65F}" type="presParOf" srcId="{64F46EE0-03A9-47B8-A052-08D2AB4B0A9C}" destId="{B2819DFF-4613-43FC-9DC7-6B7DAC4643EF}" srcOrd="0" destOrd="0" presId="urn:microsoft.com/office/officeart/2018/2/layout/IconLabelDescriptionList"/>
    <dgm:cxn modelId="{4FEEDE89-F13F-4E5C-A8C4-5DD5638E166B}" type="presParOf" srcId="{64F46EE0-03A9-47B8-A052-08D2AB4B0A9C}" destId="{C9A6B96D-A326-4DF7-A3CC-24596071CFB7}" srcOrd="1" destOrd="0" presId="urn:microsoft.com/office/officeart/2018/2/layout/IconLabelDescriptionList"/>
    <dgm:cxn modelId="{22A7411C-554C-41D7-96C8-7F5688F06FDD}" type="presParOf" srcId="{64F46EE0-03A9-47B8-A052-08D2AB4B0A9C}" destId="{4247941B-5F6C-47EC-A14F-0318FBEA7A07}" srcOrd="2" destOrd="0" presId="urn:microsoft.com/office/officeart/2018/2/layout/IconLabelDescriptionList"/>
    <dgm:cxn modelId="{97DE7495-0E61-4526-9E81-80923AE349D4}" type="presParOf" srcId="{64F46EE0-03A9-47B8-A052-08D2AB4B0A9C}" destId="{0B2B1158-B7F6-4677-BC2E-C2DBC53D121E}" srcOrd="3" destOrd="0" presId="urn:microsoft.com/office/officeart/2018/2/layout/IconLabelDescriptionList"/>
    <dgm:cxn modelId="{C211F233-3F1D-4F5B-9FFA-57323FF5FF83}" type="presParOf" srcId="{64F46EE0-03A9-47B8-A052-08D2AB4B0A9C}" destId="{029364D1-44F8-47D5-86DC-8F68DBAE167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6B93FB-C06F-4DF6-B73B-8648973D4D1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6DA29-A095-421E-93F7-51883BA31C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are very few enterprises today that can say they don’t rely on the most up to date technologies to gain competitive advantage</a:t>
          </a:r>
        </a:p>
        <a:p>
          <a:pPr>
            <a:defRPr b="1"/>
          </a:pPr>
          <a:endParaRPr lang="en-US" dirty="0"/>
        </a:p>
      </dgm:t>
    </dgm:pt>
    <dgm:pt modelId="{30809F73-AFEA-4913-8EB1-79CFEAE6B57A}" type="parTrans" cxnId="{47980169-AC6E-4ADB-847F-084298FC8185}">
      <dgm:prSet/>
      <dgm:spPr/>
      <dgm:t>
        <a:bodyPr/>
        <a:lstStyle/>
        <a:p>
          <a:endParaRPr lang="en-US"/>
        </a:p>
      </dgm:t>
    </dgm:pt>
    <dgm:pt modelId="{1B986E3B-2F04-436F-B869-11A9AE8A8CD1}" type="sibTrans" cxnId="{47980169-AC6E-4ADB-847F-084298FC8185}">
      <dgm:prSet/>
      <dgm:spPr/>
      <dgm:t>
        <a:bodyPr/>
        <a:lstStyle/>
        <a:p>
          <a:endParaRPr lang="en-US"/>
        </a:p>
      </dgm:t>
    </dgm:pt>
    <dgm:pt modelId="{56591904-70D3-4CF7-B457-A820AF14B4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Some examples include: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1841C8-B7BD-4A93-840A-94BD19771698}" type="parTrans" cxnId="{8FDDD769-CF79-482F-848D-2483169C4CF1}">
      <dgm:prSet/>
      <dgm:spPr/>
      <dgm:t>
        <a:bodyPr/>
        <a:lstStyle/>
        <a:p>
          <a:endParaRPr lang="en-US"/>
        </a:p>
      </dgm:t>
    </dgm:pt>
    <dgm:pt modelId="{EDE93FB8-B2FD-4815-8CAD-898F7F9C863E}" type="sibTrans" cxnId="{8FDDD769-CF79-482F-848D-2483169C4CF1}">
      <dgm:prSet/>
      <dgm:spPr/>
      <dgm:t>
        <a:bodyPr/>
        <a:lstStyle/>
        <a:p>
          <a:endParaRPr lang="en-US"/>
        </a:p>
      </dgm:t>
    </dgm:pt>
    <dgm:pt modelId="{1FA82C1F-FEF5-4AC5-B74E-96D8F385535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use of opensource software (and potentially hardware)</a:t>
          </a:r>
        </a:p>
      </dgm:t>
    </dgm:pt>
    <dgm:pt modelId="{0AECE0B8-BFBE-48E4-8693-4CB91912C76F}" type="parTrans" cxnId="{26853489-26E6-436D-B8AC-A71914995FCD}">
      <dgm:prSet/>
      <dgm:spPr/>
      <dgm:t>
        <a:bodyPr/>
        <a:lstStyle/>
        <a:p>
          <a:endParaRPr lang="en-US"/>
        </a:p>
      </dgm:t>
    </dgm:pt>
    <dgm:pt modelId="{5C5BBD73-F0E9-402D-9CA1-7CEB0587DC74}" type="sibTrans" cxnId="{26853489-26E6-436D-B8AC-A71914995FCD}">
      <dgm:prSet/>
      <dgm:spPr/>
      <dgm:t>
        <a:bodyPr/>
        <a:lstStyle/>
        <a:p>
          <a:endParaRPr lang="en-US"/>
        </a:p>
      </dgm:t>
    </dgm:pt>
    <dgm:pt modelId="{40D79500-404F-461A-AD38-B0D230CCD6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use of web enabled applications, SaaS, AI and ML</a:t>
          </a:r>
        </a:p>
      </dgm:t>
    </dgm:pt>
    <dgm:pt modelId="{C22AFF8D-F377-45DA-80C6-BDA14A28731E}" type="parTrans" cxnId="{581B22A5-54E9-49D0-B6BC-4585A903CEAE}">
      <dgm:prSet/>
      <dgm:spPr/>
      <dgm:t>
        <a:bodyPr/>
        <a:lstStyle/>
        <a:p>
          <a:endParaRPr lang="en-US"/>
        </a:p>
      </dgm:t>
    </dgm:pt>
    <dgm:pt modelId="{CD63B76F-2CE5-4664-9FFA-4338355DED81}" type="sibTrans" cxnId="{581B22A5-54E9-49D0-B6BC-4585A903CEAE}">
      <dgm:prSet/>
      <dgm:spPr/>
      <dgm:t>
        <a:bodyPr/>
        <a:lstStyle/>
        <a:p>
          <a:endParaRPr lang="en-US"/>
        </a:p>
      </dgm:t>
    </dgm:pt>
    <dgm:pt modelId="{5DEB84B0-D3C4-410B-88C8-570F6F19B5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Leveraging social media, crowd sourcing etc.</a:t>
          </a:r>
        </a:p>
      </dgm:t>
    </dgm:pt>
    <dgm:pt modelId="{26437420-5518-4377-81DC-2C82231A8950}" type="parTrans" cxnId="{DAF1D37B-0433-49A1-91ED-E8947174094A}">
      <dgm:prSet/>
      <dgm:spPr/>
      <dgm:t>
        <a:bodyPr/>
        <a:lstStyle/>
        <a:p>
          <a:endParaRPr lang="en-US"/>
        </a:p>
      </dgm:t>
    </dgm:pt>
    <dgm:pt modelId="{5C92ADE4-C30D-4736-807C-0CCBB09F1BBA}" type="sibTrans" cxnId="{DAF1D37B-0433-49A1-91ED-E8947174094A}">
      <dgm:prSet/>
      <dgm:spPr/>
      <dgm:t>
        <a:bodyPr/>
        <a:lstStyle/>
        <a:p>
          <a:endParaRPr lang="en-US"/>
        </a:p>
      </dgm:t>
    </dgm:pt>
    <dgm:pt modelId="{E7348CB7-60CD-4E43-B157-E23363D81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Licensing opportunities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Digital Marketing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 in class Sales support</a:t>
          </a:r>
        </a:p>
      </dgm:t>
    </dgm:pt>
    <dgm:pt modelId="{CB32310C-C051-4192-A77F-95CE871D9E73}" type="parTrans" cxnId="{899F17AA-09F2-4191-9892-D9AEB7A87219}">
      <dgm:prSet/>
      <dgm:spPr/>
      <dgm:t>
        <a:bodyPr/>
        <a:lstStyle/>
        <a:p>
          <a:endParaRPr lang="en-US"/>
        </a:p>
      </dgm:t>
    </dgm:pt>
    <dgm:pt modelId="{7C227150-1DEB-4F01-A388-4388D8E0B624}" type="sibTrans" cxnId="{899F17AA-09F2-4191-9892-D9AEB7A87219}">
      <dgm:prSet/>
      <dgm:spPr/>
      <dgm:t>
        <a:bodyPr/>
        <a:lstStyle/>
        <a:p>
          <a:endParaRPr lang="en-US"/>
        </a:p>
      </dgm:t>
    </dgm:pt>
    <dgm:pt modelId="{E3E0392D-C4C4-4E0B-944E-2B0278F9B1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today’s world investors are looking at how quickly you can get into the market and generate revenues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2A9904-D46C-4929-ACF3-6ADAB6AD4643}" type="parTrans" cxnId="{BD62C95A-7970-4D6D-9E0C-47486AE544A7}">
      <dgm:prSet/>
      <dgm:spPr/>
      <dgm:t>
        <a:bodyPr/>
        <a:lstStyle/>
        <a:p>
          <a:endParaRPr lang="en-US"/>
        </a:p>
      </dgm:t>
    </dgm:pt>
    <dgm:pt modelId="{1E60002E-7710-4842-A8AB-A51D3C7D9F97}" type="sibTrans" cxnId="{BD62C95A-7970-4D6D-9E0C-47486AE544A7}">
      <dgm:prSet/>
      <dgm:spPr/>
      <dgm:t>
        <a:bodyPr/>
        <a:lstStyle/>
        <a:p>
          <a:endParaRPr lang="en-US"/>
        </a:p>
      </dgm:t>
    </dgm:pt>
    <dgm:pt modelId="{8AC0E1A5-14E2-46AF-8541-76DE461D11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will determine your company’s valuation, its desirability as an investment opportunity etc.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BFE372-FC8C-4E99-881C-CCD6F23C1263}" type="parTrans" cxnId="{07FE5274-7C2E-4167-91B4-EEBBD352F211}">
      <dgm:prSet/>
      <dgm:spPr/>
      <dgm:t>
        <a:bodyPr/>
        <a:lstStyle/>
        <a:p>
          <a:endParaRPr lang="en-US"/>
        </a:p>
      </dgm:t>
    </dgm:pt>
    <dgm:pt modelId="{4FD33D60-9B1B-41D6-A552-905A2C9DE19D}" type="sibTrans" cxnId="{07FE5274-7C2E-4167-91B4-EEBBD352F211}">
      <dgm:prSet/>
      <dgm:spPr/>
      <dgm:t>
        <a:bodyPr/>
        <a:lstStyle/>
        <a:p>
          <a:endParaRPr lang="en-US"/>
        </a:p>
      </dgm:t>
    </dgm:pt>
    <dgm:pt modelId="{4B5D3850-14DE-48B7-926D-792BEF55D0B3}" type="pres">
      <dgm:prSet presAssocID="{626B93FB-C06F-4DF6-B73B-8648973D4D1A}" presName="root" presStyleCnt="0">
        <dgm:presLayoutVars>
          <dgm:dir/>
          <dgm:resizeHandles val="exact"/>
        </dgm:presLayoutVars>
      </dgm:prSet>
      <dgm:spPr/>
    </dgm:pt>
    <dgm:pt modelId="{56279425-6176-4D5D-AC0A-DCCEDC7C8DB5}" type="pres">
      <dgm:prSet presAssocID="{47D6DA29-A095-421E-93F7-51883BA31C17}" presName="compNode" presStyleCnt="0"/>
      <dgm:spPr/>
    </dgm:pt>
    <dgm:pt modelId="{3D9ED552-DE6F-443E-8AD6-CDA1B33398E7}" type="pres">
      <dgm:prSet presAssocID="{47D6DA29-A095-421E-93F7-51883BA31C17}" presName="iconRect" presStyleLbl="node1" presStyleIdx="0" presStyleCnt="3"/>
      <dgm:spPr>
        <a:ln>
          <a:noFill/>
        </a:ln>
      </dgm:spPr>
    </dgm:pt>
    <dgm:pt modelId="{6AE217C1-22DF-49AA-9900-A5ECB98147A1}" type="pres">
      <dgm:prSet presAssocID="{47D6DA29-A095-421E-93F7-51883BA31C17}" presName="iconSpace" presStyleCnt="0"/>
      <dgm:spPr/>
    </dgm:pt>
    <dgm:pt modelId="{7FA75F98-6F55-4935-9A2F-74DA0F3C0B72}" type="pres">
      <dgm:prSet presAssocID="{47D6DA29-A095-421E-93F7-51883BA31C17}" presName="parTx" presStyleLbl="revTx" presStyleIdx="0" presStyleCnt="6">
        <dgm:presLayoutVars>
          <dgm:chMax val="0"/>
          <dgm:chPref val="0"/>
        </dgm:presLayoutVars>
      </dgm:prSet>
      <dgm:spPr/>
    </dgm:pt>
    <dgm:pt modelId="{4BCD42F4-2656-44DC-8355-04607E95F678}" type="pres">
      <dgm:prSet presAssocID="{47D6DA29-A095-421E-93F7-51883BA31C17}" presName="txSpace" presStyleCnt="0"/>
      <dgm:spPr/>
    </dgm:pt>
    <dgm:pt modelId="{F53BB4B4-AF73-4C2F-A4A0-80FE861916B5}" type="pres">
      <dgm:prSet presAssocID="{47D6DA29-A095-421E-93F7-51883BA31C17}" presName="desTx" presStyleLbl="revTx" presStyleIdx="1" presStyleCnt="6" custLinFactNeighborX="-172" custLinFactNeighborY="32210">
        <dgm:presLayoutVars/>
      </dgm:prSet>
      <dgm:spPr/>
    </dgm:pt>
    <dgm:pt modelId="{90857B1B-259D-49D6-BBB9-92FEC6172B5E}" type="pres">
      <dgm:prSet presAssocID="{1B986E3B-2F04-436F-B869-11A9AE8A8CD1}" presName="sibTrans" presStyleCnt="0"/>
      <dgm:spPr/>
    </dgm:pt>
    <dgm:pt modelId="{003AD965-8EBD-4A02-8492-09A7FE256E9D}" type="pres">
      <dgm:prSet presAssocID="{56591904-70D3-4CF7-B457-A820AF14B49E}" presName="compNode" presStyleCnt="0"/>
      <dgm:spPr/>
    </dgm:pt>
    <dgm:pt modelId="{23ED4800-463E-4DD0-8E43-88FBD8619100}" type="pres">
      <dgm:prSet presAssocID="{56591904-70D3-4CF7-B457-A820AF14B49E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FA85BD9-F362-4A6F-BC90-8CB66F4E5583}" type="pres">
      <dgm:prSet presAssocID="{56591904-70D3-4CF7-B457-A820AF14B49E}" presName="iconSpace" presStyleCnt="0"/>
      <dgm:spPr/>
    </dgm:pt>
    <dgm:pt modelId="{400391DD-1AD2-44FE-9319-347F2FAC74B0}" type="pres">
      <dgm:prSet presAssocID="{56591904-70D3-4CF7-B457-A820AF14B49E}" presName="parTx" presStyleLbl="revTx" presStyleIdx="2" presStyleCnt="6">
        <dgm:presLayoutVars>
          <dgm:chMax val="0"/>
          <dgm:chPref val="0"/>
        </dgm:presLayoutVars>
      </dgm:prSet>
      <dgm:spPr/>
    </dgm:pt>
    <dgm:pt modelId="{D9C74609-0AFD-495F-92C4-B015E7770F6E}" type="pres">
      <dgm:prSet presAssocID="{56591904-70D3-4CF7-B457-A820AF14B49E}" presName="txSpace" presStyleCnt="0"/>
      <dgm:spPr/>
    </dgm:pt>
    <dgm:pt modelId="{BC619193-83FB-4FB0-ABA4-BABB77A51C21}" type="pres">
      <dgm:prSet presAssocID="{56591904-70D3-4CF7-B457-A820AF14B49E}" presName="desTx" presStyleLbl="revTx" presStyleIdx="3" presStyleCnt="6" custLinFactNeighborX="3324" custLinFactNeighborY="-61408">
        <dgm:presLayoutVars/>
      </dgm:prSet>
      <dgm:spPr/>
    </dgm:pt>
    <dgm:pt modelId="{BBF81601-05B4-4019-8845-8BE52CB26FCB}" type="pres">
      <dgm:prSet presAssocID="{EDE93FB8-B2FD-4815-8CAD-898F7F9C863E}" presName="sibTrans" presStyleCnt="0"/>
      <dgm:spPr/>
    </dgm:pt>
    <dgm:pt modelId="{944997BF-8810-487F-B725-9FFEFA083480}" type="pres">
      <dgm:prSet presAssocID="{E3E0392D-C4C4-4E0B-944E-2B0278F9B135}" presName="compNode" presStyleCnt="0"/>
      <dgm:spPr/>
    </dgm:pt>
    <dgm:pt modelId="{BCFFBAEC-962F-4D2F-BB62-8431EAE4524C}" type="pres">
      <dgm:prSet presAssocID="{E3E0392D-C4C4-4E0B-944E-2B0278F9B135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39BD90F-BF38-40BE-ABED-8AADC45EC7CF}" type="pres">
      <dgm:prSet presAssocID="{E3E0392D-C4C4-4E0B-944E-2B0278F9B135}" presName="iconSpace" presStyleCnt="0"/>
      <dgm:spPr/>
    </dgm:pt>
    <dgm:pt modelId="{B0BFED5F-99EF-40E9-A382-1774F306EE4D}" type="pres">
      <dgm:prSet presAssocID="{E3E0392D-C4C4-4E0B-944E-2B0278F9B135}" presName="parTx" presStyleLbl="revTx" presStyleIdx="4" presStyleCnt="6">
        <dgm:presLayoutVars>
          <dgm:chMax val="0"/>
          <dgm:chPref val="0"/>
        </dgm:presLayoutVars>
      </dgm:prSet>
      <dgm:spPr/>
    </dgm:pt>
    <dgm:pt modelId="{1D913A0B-176A-4860-A9D7-B48B1C59F0E0}" type="pres">
      <dgm:prSet presAssocID="{E3E0392D-C4C4-4E0B-944E-2B0278F9B135}" presName="txSpace" presStyleCnt="0"/>
      <dgm:spPr/>
    </dgm:pt>
    <dgm:pt modelId="{B0E32AF1-66DB-416B-BADF-00AF8F7D424E}" type="pres">
      <dgm:prSet presAssocID="{E3E0392D-C4C4-4E0B-944E-2B0278F9B135}" presName="desTx" presStyleLbl="revTx" presStyleIdx="5" presStyleCnt="6">
        <dgm:presLayoutVars/>
      </dgm:prSet>
      <dgm:spPr/>
    </dgm:pt>
  </dgm:ptLst>
  <dgm:cxnLst>
    <dgm:cxn modelId="{01591D1B-5135-4389-AB24-B4C677F0EA55}" type="presOf" srcId="{56591904-70D3-4CF7-B457-A820AF14B49E}" destId="{400391DD-1AD2-44FE-9319-347F2FAC74B0}" srcOrd="0" destOrd="0" presId="urn:microsoft.com/office/officeart/2018/5/layout/CenteredIconLabelDescriptionList"/>
    <dgm:cxn modelId="{ED96EB2F-1DAE-43F7-AF3B-055E627B9333}" type="presOf" srcId="{E3E0392D-C4C4-4E0B-944E-2B0278F9B135}" destId="{B0BFED5F-99EF-40E9-A382-1774F306EE4D}" srcOrd="0" destOrd="0" presId="urn:microsoft.com/office/officeart/2018/5/layout/CenteredIconLabelDescriptionList"/>
    <dgm:cxn modelId="{E4E7DE38-3352-4F44-BCD9-C1BEDB4810D2}" type="presOf" srcId="{47D6DA29-A095-421E-93F7-51883BA31C17}" destId="{7FA75F98-6F55-4935-9A2F-74DA0F3C0B72}" srcOrd="0" destOrd="0" presId="urn:microsoft.com/office/officeart/2018/5/layout/CenteredIconLabelDescriptionList"/>
    <dgm:cxn modelId="{61DD7D40-862A-4E86-8FA7-BBCFA8A98C6E}" type="presOf" srcId="{1FA82C1F-FEF5-4AC5-B74E-96D8F385535B}" destId="{BC619193-83FB-4FB0-ABA4-BABB77A51C21}" srcOrd="0" destOrd="0" presId="urn:microsoft.com/office/officeart/2018/5/layout/CenteredIconLabelDescriptionList"/>
    <dgm:cxn modelId="{47980169-AC6E-4ADB-847F-084298FC8185}" srcId="{626B93FB-C06F-4DF6-B73B-8648973D4D1A}" destId="{47D6DA29-A095-421E-93F7-51883BA31C17}" srcOrd="0" destOrd="0" parTransId="{30809F73-AFEA-4913-8EB1-79CFEAE6B57A}" sibTransId="{1B986E3B-2F04-436F-B869-11A9AE8A8CD1}"/>
    <dgm:cxn modelId="{8FDDD769-CF79-482F-848D-2483169C4CF1}" srcId="{626B93FB-C06F-4DF6-B73B-8648973D4D1A}" destId="{56591904-70D3-4CF7-B457-A820AF14B49E}" srcOrd="1" destOrd="0" parTransId="{481841C8-B7BD-4A93-840A-94BD19771698}" sibTransId="{EDE93FB8-B2FD-4815-8CAD-898F7F9C863E}"/>
    <dgm:cxn modelId="{EF3DBA6F-4ABD-49E2-B886-61803D3904D6}" type="presOf" srcId="{5DEB84B0-D3C4-410B-88C8-570F6F19B5CB}" destId="{BC619193-83FB-4FB0-ABA4-BABB77A51C21}" srcOrd="0" destOrd="2" presId="urn:microsoft.com/office/officeart/2018/5/layout/CenteredIconLabelDescriptionList"/>
    <dgm:cxn modelId="{07FE5274-7C2E-4167-91B4-EEBBD352F211}" srcId="{E3E0392D-C4C4-4E0B-944E-2B0278F9B135}" destId="{8AC0E1A5-14E2-46AF-8541-76DE461D1190}" srcOrd="0" destOrd="0" parTransId="{FCBFE372-FC8C-4E99-881C-CCD6F23C1263}" sibTransId="{4FD33D60-9B1B-41D6-A552-905A2C9DE19D}"/>
    <dgm:cxn modelId="{BD62C95A-7970-4D6D-9E0C-47486AE544A7}" srcId="{626B93FB-C06F-4DF6-B73B-8648973D4D1A}" destId="{E3E0392D-C4C4-4E0B-944E-2B0278F9B135}" srcOrd="2" destOrd="0" parTransId="{ED2A9904-D46C-4929-ACF3-6ADAB6AD4643}" sibTransId="{1E60002E-7710-4842-A8AB-A51D3C7D9F97}"/>
    <dgm:cxn modelId="{DAF1D37B-0433-49A1-91ED-E8947174094A}" srcId="{56591904-70D3-4CF7-B457-A820AF14B49E}" destId="{5DEB84B0-D3C4-410B-88C8-570F6F19B5CB}" srcOrd="2" destOrd="0" parTransId="{26437420-5518-4377-81DC-2C82231A8950}" sibTransId="{5C92ADE4-C30D-4736-807C-0CCBB09F1BBA}"/>
    <dgm:cxn modelId="{B7BA3286-B5F3-466B-8266-D26393E1EF67}" type="presOf" srcId="{E7348CB7-60CD-4E43-B157-E23363D81CA9}" destId="{BC619193-83FB-4FB0-ABA4-BABB77A51C21}" srcOrd="0" destOrd="3" presId="urn:microsoft.com/office/officeart/2018/5/layout/CenteredIconLabelDescriptionList"/>
    <dgm:cxn modelId="{26853489-26E6-436D-B8AC-A71914995FCD}" srcId="{56591904-70D3-4CF7-B457-A820AF14B49E}" destId="{1FA82C1F-FEF5-4AC5-B74E-96D8F385535B}" srcOrd="0" destOrd="0" parTransId="{0AECE0B8-BFBE-48E4-8693-4CB91912C76F}" sibTransId="{5C5BBD73-F0E9-402D-9CA1-7CEB0587DC74}"/>
    <dgm:cxn modelId="{33923E90-556E-487D-9686-AAA7FBC45F2F}" type="presOf" srcId="{40D79500-404F-461A-AD38-B0D230CCD676}" destId="{BC619193-83FB-4FB0-ABA4-BABB77A51C21}" srcOrd="0" destOrd="1" presId="urn:microsoft.com/office/officeart/2018/5/layout/CenteredIconLabelDescriptionList"/>
    <dgm:cxn modelId="{6BA85E9F-46C4-40C3-90F4-598F1D782B8A}" type="presOf" srcId="{8AC0E1A5-14E2-46AF-8541-76DE461D1190}" destId="{B0E32AF1-66DB-416B-BADF-00AF8F7D424E}" srcOrd="0" destOrd="0" presId="urn:microsoft.com/office/officeart/2018/5/layout/CenteredIconLabelDescriptionList"/>
    <dgm:cxn modelId="{581B22A5-54E9-49D0-B6BC-4585A903CEAE}" srcId="{56591904-70D3-4CF7-B457-A820AF14B49E}" destId="{40D79500-404F-461A-AD38-B0D230CCD676}" srcOrd="1" destOrd="0" parTransId="{C22AFF8D-F377-45DA-80C6-BDA14A28731E}" sibTransId="{CD63B76F-2CE5-4664-9FFA-4338355DED81}"/>
    <dgm:cxn modelId="{899F17AA-09F2-4191-9892-D9AEB7A87219}" srcId="{56591904-70D3-4CF7-B457-A820AF14B49E}" destId="{E7348CB7-60CD-4E43-B157-E23363D81CA9}" srcOrd="3" destOrd="0" parTransId="{CB32310C-C051-4192-A77F-95CE871D9E73}" sibTransId="{7C227150-1DEB-4F01-A388-4388D8E0B624}"/>
    <dgm:cxn modelId="{54E8FCEB-0A24-47CF-A4DC-5D33FC24BB16}" type="presOf" srcId="{626B93FB-C06F-4DF6-B73B-8648973D4D1A}" destId="{4B5D3850-14DE-48B7-926D-792BEF55D0B3}" srcOrd="0" destOrd="0" presId="urn:microsoft.com/office/officeart/2018/5/layout/CenteredIconLabelDescriptionList"/>
    <dgm:cxn modelId="{86D56661-FFF0-40E4-A7B9-1F1E08D9214B}" type="presParOf" srcId="{4B5D3850-14DE-48B7-926D-792BEF55D0B3}" destId="{56279425-6176-4D5D-AC0A-DCCEDC7C8DB5}" srcOrd="0" destOrd="0" presId="urn:microsoft.com/office/officeart/2018/5/layout/CenteredIconLabelDescriptionList"/>
    <dgm:cxn modelId="{6365C5C8-073B-4AE5-959E-DB6F7F46EFBA}" type="presParOf" srcId="{56279425-6176-4D5D-AC0A-DCCEDC7C8DB5}" destId="{3D9ED552-DE6F-443E-8AD6-CDA1B33398E7}" srcOrd="0" destOrd="0" presId="urn:microsoft.com/office/officeart/2018/5/layout/CenteredIconLabelDescriptionList"/>
    <dgm:cxn modelId="{BD37FF80-2EAD-4149-94D4-692E1B223673}" type="presParOf" srcId="{56279425-6176-4D5D-AC0A-DCCEDC7C8DB5}" destId="{6AE217C1-22DF-49AA-9900-A5ECB98147A1}" srcOrd="1" destOrd="0" presId="urn:microsoft.com/office/officeart/2018/5/layout/CenteredIconLabelDescriptionList"/>
    <dgm:cxn modelId="{35C56EDE-6170-436E-9617-59BFAF61FDD2}" type="presParOf" srcId="{56279425-6176-4D5D-AC0A-DCCEDC7C8DB5}" destId="{7FA75F98-6F55-4935-9A2F-74DA0F3C0B72}" srcOrd="2" destOrd="0" presId="urn:microsoft.com/office/officeart/2018/5/layout/CenteredIconLabelDescriptionList"/>
    <dgm:cxn modelId="{CA2637FB-6FCB-4023-91BD-767AFCF2390C}" type="presParOf" srcId="{56279425-6176-4D5D-AC0A-DCCEDC7C8DB5}" destId="{4BCD42F4-2656-44DC-8355-04607E95F678}" srcOrd="3" destOrd="0" presId="urn:microsoft.com/office/officeart/2018/5/layout/CenteredIconLabelDescriptionList"/>
    <dgm:cxn modelId="{888015FD-0C4E-48D9-86F1-F5CDF52F5FAC}" type="presParOf" srcId="{56279425-6176-4D5D-AC0A-DCCEDC7C8DB5}" destId="{F53BB4B4-AF73-4C2F-A4A0-80FE861916B5}" srcOrd="4" destOrd="0" presId="urn:microsoft.com/office/officeart/2018/5/layout/CenteredIconLabelDescriptionList"/>
    <dgm:cxn modelId="{A5ADC83B-0A1E-47C1-A623-7F20EA5C6581}" type="presParOf" srcId="{4B5D3850-14DE-48B7-926D-792BEF55D0B3}" destId="{90857B1B-259D-49D6-BBB9-92FEC6172B5E}" srcOrd="1" destOrd="0" presId="urn:microsoft.com/office/officeart/2018/5/layout/CenteredIconLabelDescriptionList"/>
    <dgm:cxn modelId="{7D6D076C-2036-467A-8C3F-D20CB1DC2337}" type="presParOf" srcId="{4B5D3850-14DE-48B7-926D-792BEF55D0B3}" destId="{003AD965-8EBD-4A02-8492-09A7FE256E9D}" srcOrd="2" destOrd="0" presId="urn:microsoft.com/office/officeart/2018/5/layout/CenteredIconLabelDescriptionList"/>
    <dgm:cxn modelId="{D2ED793C-3F72-46C0-9FC8-5CC79F59F2DD}" type="presParOf" srcId="{003AD965-8EBD-4A02-8492-09A7FE256E9D}" destId="{23ED4800-463E-4DD0-8E43-88FBD8619100}" srcOrd="0" destOrd="0" presId="urn:microsoft.com/office/officeart/2018/5/layout/CenteredIconLabelDescriptionList"/>
    <dgm:cxn modelId="{9215B00B-0060-4A76-ADC9-22668AA4D99E}" type="presParOf" srcId="{003AD965-8EBD-4A02-8492-09A7FE256E9D}" destId="{AFA85BD9-F362-4A6F-BC90-8CB66F4E5583}" srcOrd="1" destOrd="0" presId="urn:microsoft.com/office/officeart/2018/5/layout/CenteredIconLabelDescriptionList"/>
    <dgm:cxn modelId="{4F45652B-C830-4D1D-AFF4-AE96B744E85F}" type="presParOf" srcId="{003AD965-8EBD-4A02-8492-09A7FE256E9D}" destId="{400391DD-1AD2-44FE-9319-347F2FAC74B0}" srcOrd="2" destOrd="0" presId="urn:microsoft.com/office/officeart/2018/5/layout/CenteredIconLabelDescriptionList"/>
    <dgm:cxn modelId="{DB67A35D-0E31-45F4-B957-61785FB04A63}" type="presParOf" srcId="{003AD965-8EBD-4A02-8492-09A7FE256E9D}" destId="{D9C74609-0AFD-495F-92C4-B015E7770F6E}" srcOrd="3" destOrd="0" presId="urn:microsoft.com/office/officeart/2018/5/layout/CenteredIconLabelDescriptionList"/>
    <dgm:cxn modelId="{4D3458A7-88D8-4659-A05C-EAF62FF6165E}" type="presParOf" srcId="{003AD965-8EBD-4A02-8492-09A7FE256E9D}" destId="{BC619193-83FB-4FB0-ABA4-BABB77A51C21}" srcOrd="4" destOrd="0" presId="urn:microsoft.com/office/officeart/2018/5/layout/CenteredIconLabelDescriptionList"/>
    <dgm:cxn modelId="{A8B45C2A-544D-4A16-8874-E091044C2573}" type="presParOf" srcId="{4B5D3850-14DE-48B7-926D-792BEF55D0B3}" destId="{BBF81601-05B4-4019-8845-8BE52CB26FCB}" srcOrd="3" destOrd="0" presId="urn:microsoft.com/office/officeart/2018/5/layout/CenteredIconLabelDescriptionList"/>
    <dgm:cxn modelId="{062D7850-ECEF-4611-A5F9-FAE9D38AF438}" type="presParOf" srcId="{4B5D3850-14DE-48B7-926D-792BEF55D0B3}" destId="{944997BF-8810-487F-B725-9FFEFA083480}" srcOrd="4" destOrd="0" presId="urn:microsoft.com/office/officeart/2018/5/layout/CenteredIconLabelDescriptionList"/>
    <dgm:cxn modelId="{22262086-ACC2-4884-9433-EAD225251470}" type="presParOf" srcId="{944997BF-8810-487F-B725-9FFEFA083480}" destId="{BCFFBAEC-962F-4D2F-BB62-8431EAE4524C}" srcOrd="0" destOrd="0" presId="urn:microsoft.com/office/officeart/2018/5/layout/CenteredIconLabelDescriptionList"/>
    <dgm:cxn modelId="{C5F4FC9F-D628-4778-BD2D-C7F0F7DD858A}" type="presParOf" srcId="{944997BF-8810-487F-B725-9FFEFA083480}" destId="{439BD90F-BF38-40BE-ABED-8AADC45EC7CF}" srcOrd="1" destOrd="0" presId="urn:microsoft.com/office/officeart/2018/5/layout/CenteredIconLabelDescriptionList"/>
    <dgm:cxn modelId="{50700982-59BC-409D-885A-E4335C7FD79D}" type="presParOf" srcId="{944997BF-8810-487F-B725-9FFEFA083480}" destId="{B0BFED5F-99EF-40E9-A382-1774F306EE4D}" srcOrd="2" destOrd="0" presId="urn:microsoft.com/office/officeart/2018/5/layout/CenteredIconLabelDescriptionList"/>
    <dgm:cxn modelId="{2EF050C7-5947-4725-94A8-28821B5163D0}" type="presParOf" srcId="{944997BF-8810-487F-B725-9FFEFA083480}" destId="{1D913A0B-176A-4860-A9D7-B48B1C59F0E0}" srcOrd="3" destOrd="0" presId="urn:microsoft.com/office/officeart/2018/5/layout/CenteredIconLabelDescriptionList"/>
    <dgm:cxn modelId="{FAD890F9-B3E3-4213-BBFC-90E1985B5ACA}" type="presParOf" srcId="{944997BF-8810-487F-B725-9FFEFA083480}" destId="{B0E32AF1-66DB-416B-BADF-00AF8F7D424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210891-29B5-419B-8B0D-B16B59C3B51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455364-5ECB-4314-914F-45E4D97791D5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should make common sense to everybody in this room? Why?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A2F6D9-8A8A-46D5-BC9A-BBA71A921EB4}" type="parTrans" cxnId="{0B55F4E0-9189-4405-AF4F-8158E8729942}">
      <dgm:prSet/>
      <dgm:spPr/>
      <dgm:t>
        <a:bodyPr/>
        <a:lstStyle/>
        <a:p>
          <a:endParaRPr lang="en-US"/>
        </a:p>
      </dgm:t>
    </dgm:pt>
    <dgm:pt modelId="{BEDE960F-074E-419F-A39B-BA16BE8B1296}" type="sibTrans" cxnId="{0B55F4E0-9189-4405-AF4F-8158E8729942}">
      <dgm:prSet/>
      <dgm:spPr/>
      <dgm:t>
        <a:bodyPr/>
        <a:lstStyle/>
        <a:p>
          <a:endParaRPr lang="en-US"/>
        </a:p>
      </dgm:t>
    </dgm:pt>
    <dgm:pt modelId="{2E506FE6-26E9-4B3F-8218-CEF4A55ED16B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Customers and Investors are both stakeholders but their attitudes in those roles are not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BB0913-7FFD-448D-93FE-20ADAF9F4C3D}" type="parTrans" cxnId="{313906CE-A81A-444C-8DF6-79E9AC87DFD7}">
      <dgm:prSet/>
      <dgm:spPr/>
      <dgm:t>
        <a:bodyPr/>
        <a:lstStyle/>
        <a:p>
          <a:endParaRPr lang="en-US"/>
        </a:p>
      </dgm:t>
    </dgm:pt>
    <dgm:pt modelId="{01C93864-10AB-441B-9859-C65078108296}" type="sibTrans" cxnId="{313906CE-A81A-444C-8DF6-79E9AC87DFD7}">
      <dgm:prSet/>
      <dgm:spPr/>
      <dgm:t>
        <a:bodyPr/>
        <a:lstStyle/>
        <a:p>
          <a:endParaRPr lang="en-US"/>
        </a:p>
      </dgm:t>
    </dgm:pt>
    <dgm:pt modelId="{B741B6BE-5CBE-4F26-BA8D-D6E7715E38D6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Investors want your success and may even help you find customers, but their measures of success are not usually the measures of success used by your customers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EFE3F6-F4AB-4CD8-8B0D-EAAFC0C2BA8A}" type="parTrans" cxnId="{B3AADDBA-06F1-49D3-A7E0-0C79AE102005}">
      <dgm:prSet/>
      <dgm:spPr/>
      <dgm:t>
        <a:bodyPr/>
        <a:lstStyle/>
        <a:p>
          <a:endParaRPr lang="en-US"/>
        </a:p>
      </dgm:t>
    </dgm:pt>
    <dgm:pt modelId="{325BB7FF-8D17-47E3-A2C6-D52C5F03A84D}" type="sibTrans" cxnId="{B3AADDBA-06F1-49D3-A7E0-0C79AE102005}">
      <dgm:prSet/>
      <dgm:spPr/>
      <dgm:t>
        <a:bodyPr/>
        <a:lstStyle/>
        <a:p>
          <a:endParaRPr lang="en-US"/>
        </a:p>
      </dgm:t>
    </dgm:pt>
    <dgm:pt modelId="{BA43614A-88A1-440C-B4F3-8E1DB630DBB7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So, the danger is that you will take too much time to satisfy investors at the risk of denying your customers the best you can do for them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6D442A-8908-4396-B3FE-3DCC5E4DC59C}" type="parTrans" cxnId="{4CD6912B-4B4F-4124-8484-324BAFE4F497}">
      <dgm:prSet/>
      <dgm:spPr/>
      <dgm:t>
        <a:bodyPr/>
        <a:lstStyle/>
        <a:p>
          <a:endParaRPr lang="en-US"/>
        </a:p>
      </dgm:t>
    </dgm:pt>
    <dgm:pt modelId="{B7752B5F-56D1-4EE2-8735-FAAA4BB95F5B}" type="sibTrans" cxnId="{4CD6912B-4B4F-4124-8484-324BAFE4F497}">
      <dgm:prSet/>
      <dgm:spPr/>
      <dgm:t>
        <a:bodyPr/>
        <a:lstStyle/>
        <a:p>
          <a:endParaRPr lang="en-US"/>
        </a:p>
      </dgm:t>
    </dgm:pt>
    <dgm:pt modelId="{E1699980-7037-41EC-BDD7-822B4A34F758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Many CEOs of new companies report spending 60%+ of their time chasing down investors for the first/next round.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1F491C-E298-45EC-8371-B4E05417E68B}" type="parTrans" cxnId="{B0A6CDAA-F46E-44DE-BF74-952463313D57}">
      <dgm:prSet/>
      <dgm:spPr/>
      <dgm:t>
        <a:bodyPr/>
        <a:lstStyle/>
        <a:p>
          <a:endParaRPr lang="en-US"/>
        </a:p>
      </dgm:t>
    </dgm:pt>
    <dgm:pt modelId="{AE3A62CE-B46E-45EB-A1D1-1FA4BE2BFDFB}" type="sibTrans" cxnId="{B0A6CDAA-F46E-44DE-BF74-952463313D57}">
      <dgm:prSet/>
      <dgm:spPr/>
      <dgm:t>
        <a:bodyPr/>
        <a:lstStyle/>
        <a:p>
          <a:endParaRPr lang="en-US"/>
        </a:p>
      </dgm:t>
    </dgm:pt>
    <dgm:pt modelId="{69EADA94-80A7-4811-86A6-23334776951F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Contrast that with Entrepreneurs who get the lead customers first; get their product offering well defined and can articulate their value proposition well…….Their customers often help bootstrap the company</a:t>
          </a:r>
          <a:endParaRPr lang="en-US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F56FCA-EE69-4328-A748-FB235FDB36C9}" type="parTrans" cxnId="{8D90161E-CFA1-4A5E-8254-CA9047D99881}">
      <dgm:prSet/>
      <dgm:spPr/>
      <dgm:t>
        <a:bodyPr/>
        <a:lstStyle/>
        <a:p>
          <a:endParaRPr lang="en-US"/>
        </a:p>
      </dgm:t>
    </dgm:pt>
    <dgm:pt modelId="{E24ADDEF-BFE5-403D-A063-78360EF96919}" type="sibTrans" cxnId="{8D90161E-CFA1-4A5E-8254-CA9047D99881}">
      <dgm:prSet/>
      <dgm:spPr/>
      <dgm:t>
        <a:bodyPr/>
        <a:lstStyle/>
        <a:p>
          <a:endParaRPr lang="en-US"/>
        </a:p>
      </dgm:t>
    </dgm:pt>
    <dgm:pt modelId="{CDA05C58-0D8E-4128-8B60-4832651486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great way to build a company is with your customer’s money (Bootstrap)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71DACC-CD84-4208-B120-02A1CAEEF2F4}" type="parTrans" cxnId="{C0F3825B-85F4-4997-A971-4FF5020C3440}">
      <dgm:prSet/>
      <dgm:spPr/>
      <dgm:t>
        <a:bodyPr/>
        <a:lstStyle/>
        <a:p>
          <a:endParaRPr lang="en-US"/>
        </a:p>
      </dgm:t>
    </dgm:pt>
    <dgm:pt modelId="{18135094-78F5-4067-B102-E42B35D7B3FD}" type="sibTrans" cxnId="{C0F3825B-85F4-4997-A971-4FF5020C3440}">
      <dgm:prSet/>
      <dgm:spPr/>
      <dgm:t>
        <a:bodyPr/>
        <a:lstStyle/>
        <a:p>
          <a:endParaRPr lang="en-US"/>
        </a:p>
      </dgm:t>
    </dgm:pt>
    <dgm:pt modelId="{C9CB4D8C-EFC8-D348-8DEC-11E9889D8043}" type="pres">
      <dgm:prSet presAssocID="{48210891-29B5-419B-8B0D-B16B59C3B51D}" presName="linear" presStyleCnt="0">
        <dgm:presLayoutVars>
          <dgm:dir/>
          <dgm:animLvl val="lvl"/>
          <dgm:resizeHandles val="exact"/>
        </dgm:presLayoutVars>
      </dgm:prSet>
      <dgm:spPr/>
    </dgm:pt>
    <dgm:pt modelId="{6ED1F7EE-E175-5544-AD1E-C5BE1FB78F34}" type="pres">
      <dgm:prSet presAssocID="{06455364-5ECB-4314-914F-45E4D97791D5}" presName="parentLin" presStyleCnt="0"/>
      <dgm:spPr/>
    </dgm:pt>
    <dgm:pt modelId="{7C545E11-BF51-4341-9825-929014D201DD}" type="pres">
      <dgm:prSet presAssocID="{06455364-5ECB-4314-914F-45E4D97791D5}" presName="parentLeftMargin" presStyleLbl="node1" presStyleIdx="0" presStyleCnt="2"/>
      <dgm:spPr/>
    </dgm:pt>
    <dgm:pt modelId="{902392B8-6FB7-BA49-8DA6-8EF6AB1B6623}" type="pres">
      <dgm:prSet presAssocID="{06455364-5ECB-4314-914F-45E4D97791D5}" presName="parentText" presStyleLbl="node1" presStyleIdx="0" presStyleCnt="2" custLinFactNeighborX="-100000" custLinFactNeighborY="-80243">
        <dgm:presLayoutVars>
          <dgm:chMax val="0"/>
          <dgm:bulletEnabled val="1"/>
        </dgm:presLayoutVars>
      </dgm:prSet>
      <dgm:spPr/>
    </dgm:pt>
    <dgm:pt modelId="{E8AF0EBF-8BA9-094A-9459-008980C55CBE}" type="pres">
      <dgm:prSet presAssocID="{06455364-5ECB-4314-914F-45E4D97791D5}" presName="negativeSpace" presStyleCnt="0"/>
      <dgm:spPr/>
    </dgm:pt>
    <dgm:pt modelId="{6AFF952B-996D-6B4F-83D0-98D3B23A6FC7}" type="pres">
      <dgm:prSet presAssocID="{06455364-5ECB-4314-914F-45E4D97791D5}" presName="childText" presStyleLbl="conFgAcc1" presStyleIdx="0" presStyleCnt="2">
        <dgm:presLayoutVars>
          <dgm:bulletEnabled val="1"/>
        </dgm:presLayoutVars>
      </dgm:prSet>
      <dgm:spPr/>
    </dgm:pt>
    <dgm:pt modelId="{76169CBA-77D0-2C48-8532-9EF01DD06BF3}" type="pres">
      <dgm:prSet presAssocID="{BEDE960F-074E-419F-A39B-BA16BE8B1296}" presName="spaceBetweenRectangles" presStyleCnt="0"/>
      <dgm:spPr/>
    </dgm:pt>
    <dgm:pt modelId="{3E645803-CD0B-7445-914C-F7862FE32C3A}" type="pres">
      <dgm:prSet presAssocID="{CDA05C58-0D8E-4128-8B60-483265148600}" presName="parentLin" presStyleCnt="0"/>
      <dgm:spPr/>
    </dgm:pt>
    <dgm:pt modelId="{85E4C344-C4A3-CF46-A861-60BD8348153F}" type="pres">
      <dgm:prSet presAssocID="{CDA05C58-0D8E-4128-8B60-483265148600}" presName="parentLeftMargin" presStyleLbl="node1" presStyleIdx="0" presStyleCnt="2"/>
      <dgm:spPr/>
    </dgm:pt>
    <dgm:pt modelId="{1E7653D7-5D8D-B34A-8240-00A142053E96}" type="pres">
      <dgm:prSet presAssocID="{CDA05C58-0D8E-4128-8B60-483265148600}" presName="parentText" presStyleLbl="node1" presStyleIdx="1" presStyleCnt="2" custScaleX="101287" custScaleY="221965" custLinFactY="22914" custLinFactNeighborX="-100000" custLinFactNeighborY="100000">
        <dgm:presLayoutVars>
          <dgm:chMax val="0"/>
          <dgm:bulletEnabled val="1"/>
        </dgm:presLayoutVars>
      </dgm:prSet>
      <dgm:spPr/>
    </dgm:pt>
    <dgm:pt modelId="{E2FCD29E-3365-3743-95DC-968890B81FEE}" type="pres">
      <dgm:prSet presAssocID="{CDA05C58-0D8E-4128-8B60-483265148600}" presName="negativeSpace" presStyleCnt="0"/>
      <dgm:spPr/>
    </dgm:pt>
    <dgm:pt modelId="{E717EB7F-6511-974A-B4AD-29093A83DAB5}" type="pres">
      <dgm:prSet presAssocID="{CDA05C58-0D8E-4128-8B60-483265148600}" presName="childText" presStyleLbl="conFgAcc1" presStyleIdx="1" presStyleCnt="2" custLinFactY="111143" custLinFactNeighborY="200000">
        <dgm:presLayoutVars>
          <dgm:bulletEnabled val="1"/>
        </dgm:presLayoutVars>
      </dgm:prSet>
      <dgm:spPr/>
    </dgm:pt>
  </dgm:ptLst>
  <dgm:cxnLst>
    <dgm:cxn modelId="{4CD0DE07-1DC5-D546-BED2-9764F74263A8}" type="presOf" srcId="{48210891-29B5-419B-8B0D-B16B59C3B51D}" destId="{C9CB4D8C-EFC8-D348-8DEC-11E9889D8043}" srcOrd="0" destOrd="0" presId="urn:microsoft.com/office/officeart/2005/8/layout/list1"/>
    <dgm:cxn modelId="{71C4170A-8F41-E44A-ADE5-98B7215E8FB2}" type="presOf" srcId="{B741B6BE-5CBE-4F26-BA8D-D6E7715E38D6}" destId="{6AFF952B-996D-6B4F-83D0-98D3B23A6FC7}" srcOrd="0" destOrd="1" presId="urn:microsoft.com/office/officeart/2005/8/layout/list1"/>
    <dgm:cxn modelId="{BBADFF0C-A89F-9A4C-9A25-CD5BFC7AF63A}" type="presOf" srcId="{06455364-5ECB-4314-914F-45E4D97791D5}" destId="{902392B8-6FB7-BA49-8DA6-8EF6AB1B6623}" srcOrd="1" destOrd="0" presId="urn:microsoft.com/office/officeart/2005/8/layout/list1"/>
    <dgm:cxn modelId="{406BDC0F-0487-0A40-A311-7222092F5199}" type="presOf" srcId="{E1699980-7037-41EC-BDD7-822B4A34F758}" destId="{6AFF952B-996D-6B4F-83D0-98D3B23A6FC7}" srcOrd="0" destOrd="3" presId="urn:microsoft.com/office/officeart/2005/8/layout/list1"/>
    <dgm:cxn modelId="{8D90161E-CFA1-4A5E-8254-CA9047D99881}" srcId="{B741B6BE-5CBE-4F26-BA8D-D6E7715E38D6}" destId="{69EADA94-80A7-4811-86A6-23334776951F}" srcOrd="2" destOrd="0" parTransId="{FDF56FCA-EE69-4328-A748-FB235FDB36C9}" sibTransId="{E24ADDEF-BFE5-403D-A063-78360EF96919}"/>
    <dgm:cxn modelId="{4CD6912B-4B4F-4124-8484-324BAFE4F497}" srcId="{B741B6BE-5CBE-4F26-BA8D-D6E7715E38D6}" destId="{BA43614A-88A1-440C-B4F3-8E1DB630DBB7}" srcOrd="0" destOrd="0" parTransId="{5B6D442A-8908-4396-B3FE-3DCC5E4DC59C}" sibTransId="{B7752B5F-56D1-4EE2-8735-FAAA4BB95F5B}"/>
    <dgm:cxn modelId="{1E4D7735-0E4C-7F4F-9046-4D72A4FDFF16}" type="presOf" srcId="{69EADA94-80A7-4811-86A6-23334776951F}" destId="{6AFF952B-996D-6B4F-83D0-98D3B23A6FC7}" srcOrd="0" destOrd="4" presId="urn:microsoft.com/office/officeart/2005/8/layout/list1"/>
    <dgm:cxn modelId="{C0F3825B-85F4-4997-A971-4FF5020C3440}" srcId="{48210891-29B5-419B-8B0D-B16B59C3B51D}" destId="{CDA05C58-0D8E-4128-8B60-483265148600}" srcOrd="1" destOrd="0" parTransId="{2A71DACC-CD84-4208-B120-02A1CAEEF2F4}" sibTransId="{18135094-78F5-4067-B102-E42B35D7B3FD}"/>
    <dgm:cxn modelId="{B34C2257-FBA7-704D-9B6D-0666411CC49C}" type="presOf" srcId="{CDA05C58-0D8E-4128-8B60-483265148600}" destId="{85E4C344-C4A3-CF46-A861-60BD8348153F}" srcOrd="0" destOrd="0" presId="urn:microsoft.com/office/officeart/2005/8/layout/list1"/>
    <dgm:cxn modelId="{90BF31A1-A212-FE49-BEEC-8E5A3C8F7E44}" type="presOf" srcId="{CDA05C58-0D8E-4128-8B60-483265148600}" destId="{1E7653D7-5D8D-B34A-8240-00A142053E96}" srcOrd="1" destOrd="0" presId="urn:microsoft.com/office/officeart/2005/8/layout/list1"/>
    <dgm:cxn modelId="{B0A6CDAA-F46E-44DE-BF74-952463313D57}" srcId="{B741B6BE-5CBE-4F26-BA8D-D6E7715E38D6}" destId="{E1699980-7037-41EC-BDD7-822B4A34F758}" srcOrd="1" destOrd="0" parTransId="{5B1F491C-E298-45EC-8371-B4E05417E68B}" sibTransId="{AE3A62CE-B46E-45EB-A1D1-1FA4BE2BFDFB}"/>
    <dgm:cxn modelId="{B3AADDBA-06F1-49D3-A7E0-0C79AE102005}" srcId="{06455364-5ECB-4314-914F-45E4D97791D5}" destId="{B741B6BE-5CBE-4F26-BA8D-D6E7715E38D6}" srcOrd="1" destOrd="0" parTransId="{D6EFE3F6-F4AB-4CD8-8B0D-EAAFC0C2BA8A}" sibTransId="{325BB7FF-8D17-47E3-A2C6-D52C5F03A84D}"/>
    <dgm:cxn modelId="{313906CE-A81A-444C-8DF6-79E9AC87DFD7}" srcId="{06455364-5ECB-4314-914F-45E4D97791D5}" destId="{2E506FE6-26E9-4B3F-8218-CEF4A55ED16B}" srcOrd="0" destOrd="0" parTransId="{0CBB0913-7FFD-448D-93FE-20ADAF9F4C3D}" sibTransId="{01C93864-10AB-441B-9859-C65078108296}"/>
    <dgm:cxn modelId="{809BA9D8-BE84-B140-B42F-46E0941BF64A}" type="presOf" srcId="{2E506FE6-26E9-4B3F-8218-CEF4A55ED16B}" destId="{6AFF952B-996D-6B4F-83D0-98D3B23A6FC7}" srcOrd="0" destOrd="0" presId="urn:microsoft.com/office/officeart/2005/8/layout/list1"/>
    <dgm:cxn modelId="{0B55F4E0-9189-4405-AF4F-8158E8729942}" srcId="{48210891-29B5-419B-8B0D-B16B59C3B51D}" destId="{06455364-5ECB-4314-914F-45E4D97791D5}" srcOrd="0" destOrd="0" parTransId="{49A2F6D9-8A8A-46D5-BC9A-BBA71A921EB4}" sibTransId="{BEDE960F-074E-419F-A39B-BA16BE8B1296}"/>
    <dgm:cxn modelId="{620A1CE1-DB34-D34D-9627-C5D1C120590C}" type="presOf" srcId="{06455364-5ECB-4314-914F-45E4D97791D5}" destId="{7C545E11-BF51-4341-9825-929014D201DD}" srcOrd="0" destOrd="0" presId="urn:microsoft.com/office/officeart/2005/8/layout/list1"/>
    <dgm:cxn modelId="{CA60F0F5-05E3-DA49-8A9E-FBE5578E4B9F}" type="presOf" srcId="{BA43614A-88A1-440C-B4F3-8E1DB630DBB7}" destId="{6AFF952B-996D-6B4F-83D0-98D3B23A6FC7}" srcOrd="0" destOrd="2" presId="urn:microsoft.com/office/officeart/2005/8/layout/list1"/>
    <dgm:cxn modelId="{3A5E7C1A-2277-0E4B-8BF5-27CC29A876B8}" type="presParOf" srcId="{C9CB4D8C-EFC8-D348-8DEC-11E9889D8043}" destId="{6ED1F7EE-E175-5544-AD1E-C5BE1FB78F34}" srcOrd="0" destOrd="0" presId="urn:microsoft.com/office/officeart/2005/8/layout/list1"/>
    <dgm:cxn modelId="{6BED666E-EC91-CC43-9C47-C6C8C9A41C82}" type="presParOf" srcId="{6ED1F7EE-E175-5544-AD1E-C5BE1FB78F34}" destId="{7C545E11-BF51-4341-9825-929014D201DD}" srcOrd="0" destOrd="0" presId="urn:microsoft.com/office/officeart/2005/8/layout/list1"/>
    <dgm:cxn modelId="{E8138EAD-2517-2F41-A71D-B2AF4C3C0743}" type="presParOf" srcId="{6ED1F7EE-E175-5544-AD1E-C5BE1FB78F34}" destId="{902392B8-6FB7-BA49-8DA6-8EF6AB1B6623}" srcOrd="1" destOrd="0" presId="urn:microsoft.com/office/officeart/2005/8/layout/list1"/>
    <dgm:cxn modelId="{E4A4937E-7BA8-134D-9927-279A40319A58}" type="presParOf" srcId="{C9CB4D8C-EFC8-D348-8DEC-11E9889D8043}" destId="{E8AF0EBF-8BA9-094A-9459-008980C55CBE}" srcOrd="1" destOrd="0" presId="urn:microsoft.com/office/officeart/2005/8/layout/list1"/>
    <dgm:cxn modelId="{70EDC149-31E1-6345-8E61-DFC98CB044E0}" type="presParOf" srcId="{C9CB4D8C-EFC8-D348-8DEC-11E9889D8043}" destId="{6AFF952B-996D-6B4F-83D0-98D3B23A6FC7}" srcOrd="2" destOrd="0" presId="urn:microsoft.com/office/officeart/2005/8/layout/list1"/>
    <dgm:cxn modelId="{89FE5A8C-2721-8F43-8A0B-C00BF049717A}" type="presParOf" srcId="{C9CB4D8C-EFC8-D348-8DEC-11E9889D8043}" destId="{76169CBA-77D0-2C48-8532-9EF01DD06BF3}" srcOrd="3" destOrd="0" presId="urn:microsoft.com/office/officeart/2005/8/layout/list1"/>
    <dgm:cxn modelId="{C5CD8230-7A0A-9040-AB67-D0C7FF7ED548}" type="presParOf" srcId="{C9CB4D8C-EFC8-D348-8DEC-11E9889D8043}" destId="{3E645803-CD0B-7445-914C-F7862FE32C3A}" srcOrd="4" destOrd="0" presId="urn:microsoft.com/office/officeart/2005/8/layout/list1"/>
    <dgm:cxn modelId="{B37E3EB9-CA88-E84E-AC58-5696BA74A66C}" type="presParOf" srcId="{3E645803-CD0B-7445-914C-F7862FE32C3A}" destId="{85E4C344-C4A3-CF46-A861-60BD8348153F}" srcOrd="0" destOrd="0" presId="urn:microsoft.com/office/officeart/2005/8/layout/list1"/>
    <dgm:cxn modelId="{CEC971A7-604B-A843-8C9E-2498C20566BC}" type="presParOf" srcId="{3E645803-CD0B-7445-914C-F7862FE32C3A}" destId="{1E7653D7-5D8D-B34A-8240-00A142053E96}" srcOrd="1" destOrd="0" presId="urn:microsoft.com/office/officeart/2005/8/layout/list1"/>
    <dgm:cxn modelId="{943BC11F-99C2-6043-BDC9-DAD0E3FF4D9D}" type="presParOf" srcId="{C9CB4D8C-EFC8-D348-8DEC-11E9889D8043}" destId="{E2FCD29E-3365-3743-95DC-968890B81FEE}" srcOrd="5" destOrd="0" presId="urn:microsoft.com/office/officeart/2005/8/layout/list1"/>
    <dgm:cxn modelId="{33DC069F-765E-324D-B008-1B1EAD5989AC}" type="presParOf" srcId="{C9CB4D8C-EFC8-D348-8DEC-11E9889D8043}" destId="{E717EB7F-6511-974A-B4AD-29093A83DAB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B53298-F2F8-4CE3-B62E-950A771697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528F65-B364-4D0F-8B9F-0E2F4DA821FA}">
      <dgm:prSet/>
      <dgm:spPr/>
      <dgm:t>
        <a:bodyPr/>
        <a:lstStyle/>
        <a:p>
          <a:pPr algn="ctr"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are some really hard messages in here for all entrepreneurs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280328-1077-4D2F-83B1-1A00B9A11048}" type="parTrans" cxnId="{5C04CA29-0717-4B50-8601-4D4FF725893D}">
      <dgm:prSet/>
      <dgm:spPr/>
      <dgm:t>
        <a:bodyPr/>
        <a:lstStyle/>
        <a:p>
          <a:endParaRPr lang="en-US"/>
        </a:p>
      </dgm:t>
    </dgm:pt>
    <dgm:pt modelId="{CF951FF4-3526-47DD-8FAD-AC6A5A3992DF}" type="sibTrans" cxnId="{5C04CA29-0717-4B50-8601-4D4FF725893D}">
      <dgm:prSet/>
      <dgm:spPr/>
      <dgm:t>
        <a:bodyPr/>
        <a:lstStyle/>
        <a:p>
          <a:endParaRPr lang="en-US"/>
        </a:p>
      </dgm:t>
    </dgm:pt>
    <dgm:pt modelId="{07D34057-218B-486A-B926-BA9161BF8086}">
      <dgm:prSet/>
      <dgm:spPr/>
      <dgm:t>
        <a:bodyPr/>
        <a:lstStyle/>
        <a:p>
          <a:pPr algn="ctr"/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BRACE YOURSELVES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72EF38-2ACE-44F6-ACCF-15A6807C701E}" type="parTrans" cxnId="{AC0F473A-765A-45EB-9B4F-1A209DAD6C08}">
      <dgm:prSet/>
      <dgm:spPr/>
      <dgm:t>
        <a:bodyPr/>
        <a:lstStyle/>
        <a:p>
          <a:endParaRPr lang="en-US"/>
        </a:p>
      </dgm:t>
    </dgm:pt>
    <dgm:pt modelId="{CB9B4807-97A6-49DD-8861-2595DD4239AD}" type="sibTrans" cxnId="{AC0F473A-765A-45EB-9B4F-1A209DAD6C08}">
      <dgm:prSet/>
      <dgm:spPr/>
      <dgm:t>
        <a:bodyPr/>
        <a:lstStyle/>
        <a:p>
          <a:endParaRPr lang="en-US"/>
        </a:p>
      </dgm:t>
    </dgm:pt>
    <dgm:pt modelId="{3F1A011D-1795-4806-8E33-6CCB49876FA0}">
      <dgm:prSet/>
      <dgm:spPr/>
      <dgm:t>
        <a:bodyPr/>
        <a:lstStyle/>
        <a:p>
          <a:pPr algn="ctr"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path that you are embarking upon will be fraught with risk, uncertainty, ambiguity and many ups and downs.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41CE20-E3D0-479A-9842-F6AAE00C8454}" type="parTrans" cxnId="{DA89A61B-0C65-4717-99F9-8CF878BABFDE}">
      <dgm:prSet/>
      <dgm:spPr/>
      <dgm:t>
        <a:bodyPr/>
        <a:lstStyle/>
        <a:p>
          <a:endParaRPr lang="en-US"/>
        </a:p>
      </dgm:t>
    </dgm:pt>
    <dgm:pt modelId="{1438D975-DBF7-4097-A691-F630B2932C49}" type="sibTrans" cxnId="{DA89A61B-0C65-4717-99F9-8CF878BABFDE}">
      <dgm:prSet/>
      <dgm:spPr/>
      <dgm:t>
        <a:bodyPr/>
        <a:lstStyle/>
        <a:p>
          <a:endParaRPr lang="en-US"/>
        </a:p>
      </dgm:t>
    </dgm:pt>
    <dgm:pt modelId="{DD7CCFB6-5117-477C-A9F5-9BB99B124DC9}">
      <dgm:prSet/>
      <dgm:spPr/>
      <dgm:t>
        <a:bodyPr/>
        <a:lstStyle/>
        <a:p>
          <a:pPr>
            <a:defRPr b="1"/>
          </a:pP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 is vital that you have a close support network to hold onto during those times: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5F9138-8B84-4B3D-8702-66713B44C5BF}" type="parTrans" cxnId="{602A2826-0290-4E62-B26D-3913C267904A}">
      <dgm:prSet/>
      <dgm:spPr/>
      <dgm:t>
        <a:bodyPr/>
        <a:lstStyle/>
        <a:p>
          <a:endParaRPr lang="en-US"/>
        </a:p>
      </dgm:t>
    </dgm:pt>
    <dgm:pt modelId="{D5FB9178-B7BC-44CC-83D8-D11B860350CD}" type="sibTrans" cxnId="{602A2826-0290-4E62-B26D-3913C267904A}">
      <dgm:prSet/>
      <dgm:spPr/>
      <dgm:t>
        <a:bodyPr/>
        <a:lstStyle/>
        <a:p>
          <a:endParaRPr lang="en-US"/>
        </a:p>
      </dgm:t>
    </dgm:pt>
    <dgm:pt modelId="{8B7D0415-4B31-4A61-BC6D-8DD69B724F88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“Family and Friends” are critical in offering re-enforcement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805359-14D6-4ED0-9ED0-707D742CF641}" type="parTrans" cxnId="{63FDA6F7-D34F-46E8-93F6-A33DF310F380}">
      <dgm:prSet/>
      <dgm:spPr/>
      <dgm:t>
        <a:bodyPr/>
        <a:lstStyle/>
        <a:p>
          <a:endParaRPr lang="en-US"/>
        </a:p>
      </dgm:t>
    </dgm:pt>
    <dgm:pt modelId="{A3240168-1875-4799-93E4-A939B9943468}" type="sibTrans" cxnId="{63FDA6F7-D34F-46E8-93F6-A33DF310F380}">
      <dgm:prSet/>
      <dgm:spPr/>
      <dgm:t>
        <a:bodyPr/>
        <a:lstStyle/>
        <a:p>
          <a:endParaRPr lang="en-US"/>
        </a:p>
      </dgm:t>
    </dgm:pt>
    <dgm:pt modelId="{2E1741A8-E016-46E4-914A-6F9B7E307760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Your “Network” is a key component of sounding off and testing ideas. Don’t be afraid to use it.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73A4F0-EB74-408F-85FD-BBE93F4D2797}" type="parTrans" cxnId="{2E473991-6578-480B-9C26-5349EDC17E73}">
      <dgm:prSet/>
      <dgm:spPr/>
      <dgm:t>
        <a:bodyPr/>
        <a:lstStyle/>
        <a:p>
          <a:endParaRPr lang="en-US"/>
        </a:p>
      </dgm:t>
    </dgm:pt>
    <dgm:pt modelId="{7065145E-ECD0-4EC7-9DCB-6F23C80EB911}" type="sibTrans" cxnId="{2E473991-6578-480B-9C26-5349EDC17E73}">
      <dgm:prSet/>
      <dgm:spPr/>
      <dgm:t>
        <a:bodyPr/>
        <a:lstStyle/>
        <a:p>
          <a:endParaRPr lang="en-US"/>
        </a:p>
      </dgm:t>
    </dgm:pt>
    <dgm:pt modelId="{C272B801-BFE4-4CD4-A5D3-CB9BFD6A540E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Establish your trusted mentors to turn to for advice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A5C6D5-B408-40E4-B534-60860BD5A6C3}" type="parTrans" cxnId="{04B687CA-ED05-41D9-BFFD-835D8929A2EA}">
      <dgm:prSet/>
      <dgm:spPr/>
      <dgm:t>
        <a:bodyPr/>
        <a:lstStyle/>
        <a:p>
          <a:endParaRPr lang="en-US"/>
        </a:p>
      </dgm:t>
    </dgm:pt>
    <dgm:pt modelId="{0E06F761-4746-4EE0-B7D9-39CED43573F2}" type="sibTrans" cxnId="{04B687CA-ED05-41D9-BFFD-835D8929A2EA}">
      <dgm:prSet/>
      <dgm:spPr/>
      <dgm:t>
        <a:bodyPr/>
        <a:lstStyle/>
        <a:p>
          <a:endParaRPr lang="en-US"/>
        </a:p>
      </dgm:t>
    </dgm:pt>
    <dgm:pt modelId="{4E90B05A-6458-428F-87E7-A6AE95A00261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Maintain a reflective attitude and from that you can see how you are changing.</a:t>
          </a:r>
          <a:endParaRPr lang="en-US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5B3433-21CE-49C1-87B7-7CA73076B28A}" type="parTrans" cxnId="{699E4884-0942-43C5-8A25-90F3F0CAE72A}">
      <dgm:prSet/>
      <dgm:spPr/>
      <dgm:t>
        <a:bodyPr/>
        <a:lstStyle/>
        <a:p>
          <a:endParaRPr lang="en-US"/>
        </a:p>
      </dgm:t>
    </dgm:pt>
    <dgm:pt modelId="{B88B02B1-B4D2-4A80-AE1D-BF85E2B0EC2E}" type="sibTrans" cxnId="{699E4884-0942-43C5-8A25-90F3F0CAE72A}">
      <dgm:prSet/>
      <dgm:spPr/>
      <dgm:t>
        <a:bodyPr/>
        <a:lstStyle/>
        <a:p>
          <a:endParaRPr lang="en-US"/>
        </a:p>
      </dgm:t>
    </dgm:pt>
    <dgm:pt modelId="{BB6D0B60-97CE-4ACA-9430-309C32939E3C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Don’t dwell on failures but recognize </a:t>
          </a:r>
          <a:r>
            <a:rPr lang="en-US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weaknesses and address them head on</a:t>
          </a:r>
          <a:endParaRPr lang="en-US" sz="11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5AAE95-15C5-40BC-99BC-0DB033A909C1}" type="parTrans" cxnId="{AA46C620-B747-495C-A287-D385C7F116F1}">
      <dgm:prSet/>
      <dgm:spPr/>
      <dgm:t>
        <a:bodyPr/>
        <a:lstStyle/>
        <a:p>
          <a:endParaRPr lang="en-US"/>
        </a:p>
      </dgm:t>
    </dgm:pt>
    <dgm:pt modelId="{FE9EFC43-981C-4DC5-A925-811F3BCD1B00}" type="sibTrans" cxnId="{AA46C620-B747-495C-A287-D385C7F116F1}">
      <dgm:prSet/>
      <dgm:spPr/>
      <dgm:t>
        <a:bodyPr/>
        <a:lstStyle/>
        <a:p>
          <a:endParaRPr lang="en-US"/>
        </a:p>
      </dgm:t>
    </dgm:pt>
    <dgm:pt modelId="{10C1EFCF-468E-425A-AE93-A663E50A9B2C}" type="pres">
      <dgm:prSet presAssocID="{01B53298-F2F8-4CE3-B62E-950A771697A5}" presName="root" presStyleCnt="0">
        <dgm:presLayoutVars>
          <dgm:dir/>
          <dgm:resizeHandles val="exact"/>
        </dgm:presLayoutVars>
      </dgm:prSet>
      <dgm:spPr/>
    </dgm:pt>
    <dgm:pt modelId="{F2B1A484-61D2-4607-86F4-B8D4804FACB7}" type="pres">
      <dgm:prSet presAssocID="{C0528F65-B364-4D0F-8B9F-0E2F4DA821FA}" presName="compNode" presStyleCnt="0"/>
      <dgm:spPr/>
    </dgm:pt>
    <dgm:pt modelId="{B4D69B74-DCCD-422C-93BB-57C8D6671098}" type="pres">
      <dgm:prSet presAssocID="{C0528F65-B364-4D0F-8B9F-0E2F4DA821FA}" presName="iconRect" presStyleLbl="node1" presStyleIdx="0" presStyleCnt="3" custLinFactNeighborX="89082" custLinFactNeighborY="-47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4A80C78-E350-4899-9098-102C04961FD0}" type="pres">
      <dgm:prSet presAssocID="{C0528F65-B364-4D0F-8B9F-0E2F4DA821FA}" presName="iconSpace" presStyleCnt="0"/>
      <dgm:spPr/>
    </dgm:pt>
    <dgm:pt modelId="{586980B3-DAC3-471F-A666-BE7A881C8CB5}" type="pres">
      <dgm:prSet presAssocID="{C0528F65-B364-4D0F-8B9F-0E2F4DA821FA}" presName="parTx" presStyleLbl="revTx" presStyleIdx="0" presStyleCnt="6">
        <dgm:presLayoutVars>
          <dgm:chMax val="0"/>
          <dgm:chPref val="0"/>
        </dgm:presLayoutVars>
      </dgm:prSet>
      <dgm:spPr/>
    </dgm:pt>
    <dgm:pt modelId="{1489D48C-286C-4870-AC97-7D9000FC4D0B}" type="pres">
      <dgm:prSet presAssocID="{C0528F65-B364-4D0F-8B9F-0E2F4DA821FA}" presName="txSpace" presStyleCnt="0"/>
      <dgm:spPr/>
    </dgm:pt>
    <dgm:pt modelId="{A6ED7B04-3CB3-4FED-A4FE-45185170991A}" type="pres">
      <dgm:prSet presAssocID="{C0528F65-B364-4D0F-8B9F-0E2F4DA821FA}" presName="desTx" presStyleLbl="revTx" presStyleIdx="1" presStyleCnt="6">
        <dgm:presLayoutVars/>
      </dgm:prSet>
      <dgm:spPr/>
    </dgm:pt>
    <dgm:pt modelId="{05375412-D505-4250-802B-3C5D42ECF673}" type="pres">
      <dgm:prSet presAssocID="{CF951FF4-3526-47DD-8FAD-AC6A5A3992DF}" presName="sibTrans" presStyleCnt="0"/>
      <dgm:spPr/>
    </dgm:pt>
    <dgm:pt modelId="{4DA1543B-B352-4001-BE58-518DC3F89DDA}" type="pres">
      <dgm:prSet presAssocID="{3F1A011D-1795-4806-8E33-6CCB49876FA0}" presName="compNode" presStyleCnt="0"/>
      <dgm:spPr/>
    </dgm:pt>
    <dgm:pt modelId="{06C22B1C-5DBE-42BC-A5CF-0BFBB81BE83E}" type="pres">
      <dgm:prSet presAssocID="{3F1A011D-1795-4806-8E33-6CCB49876FA0}" presName="iconRect" presStyleLbl="node1" presStyleIdx="1" presStyleCnt="3" custScaleX="117401" custLinFactNeighborX="32461" custLinFactNeighborY="-23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46F9283D-8D8F-444E-A09A-B0E396488342}" type="pres">
      <dgm:prSet presAssocID="{3F1A011D-1795-4806-8E33-6CCB49876FA0}" presName="iconSpace" presStyleCnt="0"/>
      <dgm:spPr/>
    </dgm:pt>
    <dgm:pt modelId="{2959F556-7524-4842-B7E9-11EBB54F0504}" type="pres">
      <dgm:prSet presAssocID="{3F1A011D-1795-4806-8E33-6CCB49876FA0}" presName="parTx" presStyleLbl="revTx" presStyleIdx="2" presStyleCnt="6" custLinFactNeighborX="-12481" custLinFactNeighborY="-66">
        <dgm:presLayoutVars>
          <dgm:chMax val="0"/>
          <dgm:chPref val="0"/>
        </dgm:presLayoutVars>
      </dgm:prSet>
      <dgm:spPr/>
    </dgm:pt>
    <dgm:pt modelId="{5E7EE925-811D-41E1-B002-54A39821EC4F}" type="pres">
      <dgm:prSet presAssocID="{3F1A011D-1795-4806-8E33-6CCB49876FA0}" presName="txSpace" presStyleCnt="0"/>
      <dgm:spPr/>
    </dgm:pt>
    <dgm:pt modelId="{0C9EA511-B59C-4671-AB7B-B6B0F742B734}" type="pres">
      <dgm:prSet presAssocID="{3F1A011D-1795-4806-8E33-6CCB49876FA0}" presName="desTx" presStyleLbl="revTx" presStyleIdx="3" presStyleCnt="6">
        <dgm:presLayoutVars/>
      </dgm:prSet>
      <dgm:spPr/>
    </dgm:pt>
    <dgm:pt modelId="{597DB5F4-DEA2-4895-9919-3500C379A7B6}" type="pres">
      <dgm:prSet presAssocID="{1438D975-DBF7-4097-A691-F630B2932C49}" presName="sibTrans" presStyleCnt="0"/>
      <dgm:spPr/>
    </dgm:pt>
    <dgm:pt modelId="{91BCFDDE-FB4B-4776-8D60-850291ACEB79}" type="pres">
      <dgm:prSet presAssocID="{DD7CCFB6-5117-477C-A9F5-9BB99B124DC9}" presName="compNode" presStyleCnt="0"/>
      <dgm:spPr/>
    </dgm:pt>
    <dgm:pt modelId="{53F4DA3A-8F8D-4DCC-912A-0458974A4047}" type="pres">
      <dgm:prSet presAssocID="{DD7CCFB6-5117-477C-A9F5-9BB99B124DC9}" presName="iconRect" presStyleLbl="node1" presStyleIdx="2" presStyleCnt="3" custLinFactNeighborX="56875" custLinFactNeighborY="-296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41C1E58-56BB-428F-9ACA-35B05E120619}" type="pres">
      <dgm:prSet presAssocID="{DD7CCFB6-5117-477C-A9F5-9BB99B124DC9}" presName="iconSpace" presStyleCnt="0"/>
      <dgm:spPr/>
    </dgm:pt>
    <dgm:pt modelId="{FA545F11-9246-49B7-809A-2C9E7B7730FC}" type="pres">
      <dgm:prSet presAssocID="{DD7CCFB6-5117-477C-A9F5-9BB99B124DC9}" presName="parTx" presStyleLbl="revTx" presStyleIdx="4" presStyleCnt="6">
        <dgm:presLayoutVars>
          <dgm:chMax val="0"/>
          <dgm:chPref val="0"/>
        </dgm:presLayoutVars>
      </dgm:prSet>
      <dgm:spPr/>
    </dgm:pt>
    <dgm:pt modelId="{9C30C808-3CD1-4CCD-9B9B-151B896FFE87}" type="pres">
      <dgm:prSet presAssocID="{DD7CCFB6-5117-477C-A9F5-9BB99B124DC9}" presName="txSpace" presStyleCnt="0"/>
      <dgm:spPr/>
    </dgm:pt>
    <dgm:pt modelId="{B7D12934-1A9D-4E60-BF62-5CB327A889BA}" type="pres">
      <dgm:prSet presAssocID="{DD7CCFB6-5117-477C-A9F5-9BB99B124DC9}" presName="desTx" presStyleLbl="revTx" presStyleIdx="5" presStyleCnt="6">
        <dgm:presLayoutVars/>
      </dgm:prSet>
      <dgm:spPr/>
    </dgm:pt>
  </dgm:ptLst>
  <dgm:cxnLst>
    <dgm:cxn modelId="{DA89A61B-0C65-4717-99F9-8CF878BABFDE}" srcId="{01B53298-F2F8-4CE3-B62E-950A771697A5}" destId="{3F1A011D-1795-4806-8E33-6CCB49876FA0}" srcOrd="1" destOrd="0" parTransId="{FC41CE20-E3D0-479A-9842-F6AAE00C8454}" sibTransId="{1438D975-DBF7-4097-A691-F630B2932C49}"/>
    <dgm:cxn modelId="{AA46C620-B747-495C-A287-D385C7F116F1}" srcId="{DD7CCFB6-5117-477C-A9F5-9BB99B124DC9}" destId="{BB6D0B60-97CE-4ACA-9430-309C32939E3C}" srcOrd="4" destOrd="0" parTransId="{FE5AAE95-15C5-40BC-99BC-0DB033A909C1}" sibTransId="{FE9EFC43-981C-4DC5-A925-811F3BCD1B00}"/>
    <dgm:cxn modelId="{DAD77624-E955-4ACE-9FA6-A72C85166C79}" type="presOf" srcId="{2E1741A8-E016-46E4-914A-6F9B7E307760}" destId="{B7D12934-1A9D-4E60-BF62-5CB327A889BA}" srcOrd="0" destOrd="1" presId="urn:microsoft.com/office/officeart/2018/2/layout/IconLabelDescriptionList"/>
    <dgm:cxn modelId="{602A2826-0290-4E62-B26D-3913C267904A}" srcId="{01B53298-F2F8-4CE3-B62E-950A771697A5}" destId="{DD7CCFB6-5117-477C-A9F5-9BB99B124DC9}" srcOrd="2" destOrd="0" parTransId="{085F9138-8B84-4B3D-8702-66713B44C5BF}" sibTransId="{D5FB9178-B7BC-44CC-83D8-D11B860350CD}"/>
    <dgm:cxn modelId="{5C04CA29-0717-4B50-8601-4D4FF725893D}" srcId="{01B53298-F2F8-4CE3-B62E-950A771697A5}" destId="{C0528F65-B364-4D0F-8B9F-0E2F4DA821FA}" srcOrd="0" destOrd="0" parTransId="{55280328-1077-4D2F-83B1-1A00B9A11048}" sibTransId="{CF951FF4-3526-47DD-8FAD-AC6A5A3992DF}"/>
    <dgm:cxn modelId="{AC0F473A-765A-45EB-9B4F-1A209DAD6C08}" srcId="{C0528F65-B364-4D0F-8B9F-0E2F4DA821FA}" destId="{07D34057-218B-486A-B926-BA9161BF8086}" srcOrd="0" destOrd="0" parTransId="{E872EF38-2ACE-44F6-ACCF-15A6807C701E}" sibTransId="{CB9B4807-97A6-49DD-8861-2595DD4239AD}"/>
    <dgm:cxn modelId="{47958245-3BE7-486C-976C-E659937E3F87}" type="presOf" srcId="{C272B801-BFE4-4CD4-A5D3-CB9BFD6A540E}" destId="{B7D12934-1A9D-4E60-BF62-5CB327A889BA}" srcOrd="0" destOrd="2" presId="urn:microsoft.com/office/officeart/2018/2/layout/IconLabelDescriptionList"/>
    <dgm:cxn modelId="{699E4884-0942-43C5-8A25-90F3F0CAE72A}" srcId="{DD7CCFB6-5117-477C-A9F5-9BB99B124DC9}" destId="{4E90B05A-6458-428F-87E7-A6AE95A00261}" srcOrd="3" destOrd="0" parTransId="{DF5B3433-21CE-49C1-87B7-7CA73076B28A}" sibTransId="{B88B02B1-B4D2-4A80-AE1D-BF85E2B0EC2E}"/>
    <dgm:cxn modelId="{11B76F8A-D8A1-47AB-84C8-B15C852677BE}" type="presOf" srcId="{3F1A011D-1795-4806-8E33-6CCB49876FA0}" destId="{2959F556-7524-4842-B7E9-11EBB54F0504}" srcOrd="0" destOrd="0" presId="urn:microsoft.com/office/officeart/2018/2/layout/IconLabelDescriptionList"/>
    <dgm:cxn modelId="{2E473991-6578-480B-9C26-5349EDC17E73}" srcId="{DD7CCFB6-5117-477C-A9F5-9BB99B124DC9}" destId="{2E1741A8-E016-46E4-914A-6F9B7E307760}" srcOrd="1" destOrd="0" parTransId="{5C73A4F0-EB74-408F-85FD-BBE93F4D2797}" sibTransId="{7065145E-ECD0-4EC7-9DCB-6F23C80EB911}"/>
    <dgm:cxn modelId="{EF242F9E-BA8A-4B7C-BD40-BC5F7611D0E7}" type="presOf" srcId="{C0528F65-B364-4D0F-8B9F-0E2F4DA821FA}" destId="{586980B3-DAC3-471F-A666-BE7A881C8CB5}" srcOrd="0" destOrd="0" presId="urn:microsoft.com/office/officeart/2018/2/layout/IconLabelDescriptionList"/>
    <dgm:cxn modelId="{5315E1A2-3709-4897-99A5-9F89E56815CB}" type="presOf" srcId="{8B7D0415-4B31-4A61-BC6D-8DD69B724F88}" destId="{B7D12934-1A9D-4E60-BF62-5CB327A889BA}" srcOrd="0" destOrd="0" presId="urn:microsoft.com/office/officeart/2018/2/layout/IconLabelDescriptionList"/>
    <dgm:cxn modelId="{10C944A8-558A-4ED2-8D8C-8C2B38530C97}" type="presOf" srcId="{DD7CCFB6-5117-477C-A9F5-9BB99B124DC9}" destId="{FA545F11-9246-49B7-809A-2C9E7B7730FC}" srcOrd="0" destOrd="0" presId="urn:microsoft.com/office/officeart/2018/2/layout/IconLabelDescriptionList"/>
    <dgm:cxn modelId="{52D1BEB4-379B-44D6-94C9-F97CF8A7DD84}" type="presOf" srcId="{BB6D0B60-97CE-4ACA-9430-309C32939E3C}" destId="{B7D12934-1A9D-4E60-BF62-5CB327A889BA}" srcOrd="0" destOrd="4" presId="urn:microsoft.com/office/officeart/2018/2/layout/IconLabelDescriptionList"/>
    <dgm:cxn modelId="{03C310C5-A90A-4E34-B2F8-1AB2013FBE7A}" type="presOf" srcId="{01B53298-F2F8-4CE3-B62E-950A771697A5}" destId="{10C1EFCF-468E-425A-AE93-A663E50A9B2C}" srcOrd="0" destOrd="0" presId="urn:microsoft.com/office/officeart/2018/2/layout/IconLabelDescriptionList"/>
    <dgm:cxn modelId="{04B687CA-ED05-41D9-BFFD-835D8929A2EA}" srcId="{DD7CCFB6-5117-477C-A9F5-9BB99B124DC9}" destId="{C272B801-BFE4-4CD4-A5D3-CB9BFD6A540E}" srcOrd="2" destOrd="0" parTransId="{69A5C6D5-B408-40E4-B534-60860BD5A6C3}" sibTransId="{0E06F761-4746-4EE0-B7D9-39CED43573F2}"/>
    <dgm:cxn modelId="{56562CCB-C2EE-4F23-AED2-8E4C98E94402}" type="presOf" srcId="{07D34057-218B-486A-B926-BA9161BF8086}" destId="{A6ED7B04-3CB3-4FED-A4FE-45185170991A}" srcOrd="0" destOrd="0" presId="urn:microsoft.com/office/officeart/2018/2/layout/IconLabelDescriptionList"/>
    <dgm:cxn modelId="{5A95D7F0-79A2-4CD2-8B7F-17F95A2D7364}" type="presOf" srcId="{4E90B05A-6458-428F-87E7-A6AE95A00261}" destId="{B7D12934-1A9D-4E60-BF62-5CB327A889BA}" srcOrd="0" destOrd="3" presId="urn:microsoft.com/office/officeart/2018/2/layout/IconLabelDescriptionList"/>
    <dgm:cxn modelId="{63FDA6F7-D34F-46E8-93F6-A33DF310F380}" srcId="{DD7CCFB6-5117-477C-A9F5-9BB99B124DC9}" destId="{8B7D0415-4B31-4A61-BC6D-8DD69B724F88}" srcOrd="0" destOrd="0" parTransId="{BF805359-14D6-4ED0-9ED0-707D742CF641}" sibTransId="{A3240168-1875-4799-93E4-A939B9943468}"/>
    <dgm:cxn modelId="{B9521C23-E32A-4B84-BB24-C6C4C08C26AF}" type="presParOf" srcId="{10C1EFCF-468E-425A-AE93-A663E50A9B2C}" destId="{F2B1A484-61D2-4607-86F4-B8D4804FACB7}" srcOrd="0" destOrd="0" presId="urn:microsoft.com/office/officeart/2018/2/layout/IconLabelDescriptionList"/>
    <dgm:cxn modelId="{A2B26F13-55F4-4F29-BEA5-057CB018220A}" type="presParOf" srcId="{F2B1A484-61D2-4607-86F4-B8D4804FACB7}" destId="{B4D69B74-DCCD-422C-93BB-57C8D6671098}" srcOrd="0" destOrd="0" presId="urn:microsoft.com/office/officeart/2018/2/layout/IconLabelDescriptionList"/>
    <dgm:cxn modelId="{DF1B8A50-722F-4E10-A5BE-2EB78555B93F}" type="presParOf" srcId="{F2B1A484-61D2-4607-86F4-B8D4804FACB7}" destId="{24A80C78-E350-4899-9098-102C04961FD0}" srcOrd="1" destOrd="0" presId="urn:microsoft.com/office/officeart/2018/2/layout/IconLabelDescriptionList"/>
    <dgm:cxn modelId="{28AB09A9-5D08-4710-8874-A7BD640364E9}" type="presParOf" srcId="{F2B1A484-61D2-4607-86F4-B8D4804FACB7}" destId="{586980B3-DAC3-471F-A666-BE7A881C8CB5}" srcOrd="2" destOrd="0" presId="urn:microsoft.com/office/officeart/2018/2/layout/IconLabelDescriptionList"/>
    <dgm:cxn modelId="{1394E880-C7A4-4579-9AF0-180AAD8BEDF8}" type="presParOf" srcId="{F2B1A484-61D2-4607-86F4-B8D4804FACB7}" destId="{1489D48C-286C-4870-AC97-7D9000FC4D0B}" srcOrd="3" destOrd="0" presId="urn:microsoft.com/office/officeart/2018/2/layout/IconLabelDescriptionList"/>
    <dgm:cxn modelId="{FED75DDE-CB65-4CF0-91BD-041C1A14633F}" type="presParOf" srcId="{F2B1A484-61D2-4607-86F4-B8D4804FACB7}" destId="{A6ED7B04-3CB3-4FED-A4FE-45185170991A}" srcOrd="4" destOrd="0" presId="urn:microsoft.com/office/officeart/2018/2/layout/IconLabelDescriptionList"/>
    <dgm:cxn modelId="{8A82C74D-954E-441F-985C-FD9D948B2C83}" type="presParOf" srcId="{10C1EFCF-468E-425A-AE93-A663E50A9B2C}" destId="{05375412-D505-4250-802B-3C5D42ECF673}" srcOrd="1" destOrd="0" presId="urn:microsoft.com/office/officeart/2018/2/layout/IconLabelDescriptionList"/>
    <dgm:cxn modelId="{B832EA08-201D-4626-B0DB-FB4A321A126E}" type="presParOf" srcId="{10C1EFCF-468E-425A-AE93-A663E50A9B2C}" destId="{4DA1543B-B352-4001-BE58-518DC3F89DDA}" srcOrd="2" destOrd="0" presId="urn:microsoft.com/office/officeart/2018/2/layout/IconLabelDescriptionList"/>
    <dgm:cxn modelId="{F98EB358-020F-4596-B62D-CB548D20EB54}" type="presParOf" srcId="{4DA1543B-B352-4001-BE58-518DC3F89DDA}" destId="{06C22B1C-5DBE-42BC-A5CF-0BFBB81BE83E}" srcOrd="0" destOrd="0" presId="urn:microsoft.com/office/officeart/2018/2/layout/IconLabelDescriptionList"/>
    <dgm:cxn modelId="{1EE5BB69-903E-40DA-814F-2992C6C6212D}" type="presParOf" srcId="{4DA1543B-B352-4001-BE58-518DC3F89DDA}" destId="{46F9283D-8D8F-444E-A09A-B0E396488342}" srcOrd="1" destOrd="0" presId="urn:microsoft.com/office/officeart/2018/2/layout/IconLabelDescriptionList"/>
    <dgm:cxn modelId="{9B93F7DA-9EB4-408D-9D2B-D31180B21A04}" type="presParOf" srcId="{4DA1543B-B352-4001-BE58-518DC3F89DDA}" destId="{2959F556-7524-4842-B7E9-11EBB54F0504}" srcOrd="2" destOrd="0" presId="urn:microsoft.com/office/officeart/2018/2/layout/IconLabelDescriptionList"/>
    <dgm:cxn modelId="{C80F9A4D-33F2-47BE-A28D-CAB6151CCC5F}" type="presParOf" srcId="{4DA1543B-B352-4001-BE58-518DC3F89DDA}" destId="{5E7EE925-811D-41E1-B002-54A39821EC4F}" srcOrd="3" destOrd="0" presId="urn:microsoft.com/office/officeart/2018/2/layout/IconLabelDescriptionList"/>
    <dgm:cxn modelId="{84905923-4E92-4DBA-B6F3-122521D08B95}" type="presParOf" srcId="{4DA1543B-B352-4001-BE58-518DC3F89DDA}" destId="{0C9EA511-B59C-4671-AB7B-B6B0F742B734}" srcOrd="4" destOrd="0" presId="urn:microsoft.com/office/officeart/2018/2/layout/IconLabelDescriptionList"/>
    <dgm:cxn modelId="{671A914A-163E-4528-9127-F1BB5A5D19C6}" type="presParOf" srcId="{10C1EFCF-468E-425A-AE93-A663E50A9B2C}" destId="{597DB5F4-DEA2-4895-9919-3500C379A7B6}" srcOrd="3" destOrd="0" presId="urn:microsoft.com/office/officeart/2018/2/layout/IconLabelDescriptionList"/>
    <dgm:cxn modelId="{49E10454-375B-4CC1-946E-F880D3F1DB01}" type="presParOf" srcId="{10C1EFCF-468E-425A-AE93-A663E50A9B2C}" destId="{91BCFDDE-FB4B-4776-8D60-850291ACEB79}" srcOrd="4" destOrd="0" presId="urn:microsoft.com/office/officeart/2018/2/layout/IconLabelDescriptionList"/>
    <dgm:cxn modelId="{B5E75E75-6BC6-42BB-B58E-A2D89134A462}" type="presParOf" srcId="{91BCFDDE-FB4B-4776-8D60-850291ACEB79}" destId="{53F4DA3A-8F8D-4DCC-912A-0458974A4047}" srcOrd="0" destOrd="0" presId="urn:microsoft.com/office/officeart/2018/2/layout/IconLabelDescriptionList"/>
    <dgm:cxn modelId="{89261D30-528F-4C11-9344-C8D4EF5B7E18}" type="presParOf" srcId="{91BCFDDE-FB4B-4776-8D60-850291ACEB79}" destId="{B41C1E58-56BB-428F-9ACA-35B05E120619}" srcOrd="1" destOrd="0" presId="urn:microsoft.com/office/officeart/2018/2/layout/IconLabelDescriptionList"/>
    <dgm:cxn modelId="{CF1E64F2-B95C-47B0-9C98-5D049767C3DA}" type="presParOf" srcId="{91BCFDDE-FB4B-4776-8D60-850291ACEB79}" destId="{FA545F11-9246-49B7-809A-2C9E7B7730FC}" srcOrd="2" destOrd="0" presId="urn:microsoft.com/office/officeart/2018/2/layout/IconLabelDescriptionList"/>
    <dgm:cxn modelId="{DE131718-CA78-4C4C-97EF-967371B9BAC8}" type="presParOf" srcId="{91BCFDDE-FB4B-4776-8D60-850291ACEB79}" destId="{9C30C808-3CD1-4CCD-9B9B-151B896FFE87}" srcOrd="3" destOrd="0" presId="urn:microsoft.com/office/officeart/2018/2/layout/IconLabelDescriptionList"/>
    <dgm:cxn modelId="{4718AD95-DEF8-4042-9FB5-A666E37BD05D}" type="presParOf" srcId="{91BCFDDE-FB4B-4776-8D60-850291ACEB79}" destId="{B7D12934-1A9D-4E60-BF62-5CB327A889B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D2FEC-599D-294E-A381-61A07AEB6981}">
      <dsp:nvSpPr>
        <dsp:cNvPr id="0" name=""/>
        <dsp:cNvSpPr/>
      </dsp:nvSpPr>
      <dsp:spPr>
        <a:xfrm>
          <a:off x="948" y="1052353"/>
          <a:ext cx="3329535" cy="21142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E13FE-442E-4444-9935-CCB16EE944EC}">
      <dsp:nvSpPr>
        <dsp:cNvPr id="0" name=""/>
        <dsp:cNvSpPr/>
      </dsp:nvSpPr>
      <dsp:spPr>
        <a:xfrm>
          <a:off x="370896" y="1403804"/>
          <a:ext cx="3329535" cy="211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“What we need is an entrepreneurial society in which innovation and entrepreneurship are normal, steady and continual </a:t>
          </a:r>
        </a:p>
      </dsp:txBody>
      <dsp:txXfrm>
        <a:off x="432820" y="1465728"/>
        <a:ext cx="3205687" cy="1990406"/>
      </dsp:txXfrm>
    </dsp:sp>
    <dsp:sp modelId="{47D11D9F-7A02-3044-A524-0B6F3AF6DF7C}">
      <dsp:nvSpPr>
        <dsp:cNvPr id="0" name=""/>
        <dsp:cNvSpPr/>
      </dsp:nvSpPr>
      <dsp:spPr>
        <a:xfrm>
          <a:off x="4070380" y="1052353"/>
          <a:ext cx="3329535" cy="21142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A49E1-AE51-E84A-A3AC-DC5FB29DE4DE}">
      <dsp:nvSpPr>
        <dsp:cNvPr id="0" name=""/>
        <dsp:cNvSpPr/>
      </dsp:nvSpPr>
      <dsp:spPr>
        <a:xfrm>
          <a:off x="4440329" y="1403804"/>
          <a:ext cx="3329535" cy="211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Peter F. Drucker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Austrian American management consultant, educator, and author</a:t>
          </a:r>
          <a:r>
            <a:rPr lang="en-US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502253" y="1465728"/>
        <a:ext cx="3205687" cy="19904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D2CD5-9D12-EB43-9FBC-F96799438B1F}">
      <dsp:nvSpPr>
        <dsp:cNvPr id="0" name=""/>
        <dsp:cNvSpPr/>
      </dsp:nvSpPr>
      <dsp:spPr>
        <a:xfrm rot="5400000">
          <a:off x="5248211" y="-2284634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Remember that breakthroughs often come just around the corner. Stay consistent and don’t give up prematurely. </a:t>
          </a:r>
          <a:endParaRPr lang="en-US" sz="13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04069" y="82671"/>
        <a:ext cx="5139624" cy="428175"/>
      </dsp:txXfrm>
    </dsp:sp>
    <dsp:sp modelId="{95564FBD-3386-E449-A80A-0126F5DAF89A}">
      <dsp:nvSpPr>
        <dsp:cNvPr id="0" name=""/>
        <dsp:cNvSpPr/>
      </dsp:nvSpPr>
      <dsp:spPr>
        <a:xfrm>
          <a:off x="0" y="196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</a:rPr>
            <a:t>Giving Up Too Soon</a:t>
          </a:r>
          <a:r>
            <a:rPr lang="en-CA" sz="1100" b="0" i="0" kern="1200" dirty="0">
              <a:solidFill>
                <a:schemeClr val="tx1"/>
              </a:solidFill>
            </a:rPr>
            <a:t>: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8954" y="29150"/>
        <a:ext cx="2846160" cy="535218"/>
      </dsp:txXfrm>
    </dsp:sp>
    <dsp:sp modelId="{C422F3A0-A3CC-6D4F-BFBE-3E1DD96107D8}">
      <dsp:nvSpPr>
        <dsp:cNvPr id="0" name=""/>
        <dsp:cNvSpPr/>
      </dsp:nvSpPr>
      <dsp:spPr>
        <a:xfrm rot="5400000">
          <a:off x="5248211" y="-1661851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media creates an illusion of boundless time and resources for entrepreneurs, but the reality is different.</a:t>
          </a:r>
          <a:endParaRPr lang="en-US" sz="13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04069" y="705454"/>
        <a:ext cx="5139624" cy="428175"/>
      </dsp:txXfrm>
    </dsp:sp>
    <dsp:sp modelId="{D280FB15-851C-AF4D-AE8A-D378DFBC8EC6}">
      <dsp:nvSpPr>
        <dsp:cNvPr id="0" name=""/>
        <dsp:cNvSpPr/>
      </dsp:nvSpPr>
      <dsp:spPr>
        <a:xfrm>
          <a:off x="0" y="622979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</a:rPr>
            <a:t>Underestimating Time and Money Investments</a:t>
          </a:r>
          <a:r>
            <a:rPr lang="en-CA" sz="700" b="0" i="0" kern="1200" dirty="0">
              <a:solidFill>
                <a:schemeClr val="tx1"/>
              </a:solidFill>
            </a:rPr>
            <a:t>: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28954" y="651933"/>
        <a:ext cx="2846160" cy="535218"/>
      </dsp:txXfrm>
    </dsp:sp>
    <dsp:sp modelId="{367E5E23-1976-D949-A4F3-F6F5E28DD9C6}">
      <dsp:nvSpPr>
        <dsp:cNvPr id="0" name=""/>
        <dsp:cNvSpPr/>
      </dsp:nvSpPr>
      <dsp:spPr>
        <a:xfrm rot="5400000">
          <a:off x="5248211" y="-1039068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Celebrate milestones but define them correctly. Tangible results</a:t>
          </a:r>
          <a:endParaRPr lang="en-US" sz="13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04069" y="1328237"/>
        <a:ext cx="5139624" cy="428175"/>
      </dsp:txXfrm>
    </dsp:sp>
    <dsp:sp modelId="{7908B1A5-E221-D942-B777-F69EA4CDAF96}">
      <dsp:nvSpPr>
        <dsp:cNvPr id="0" name=""/>
        <dsp:cNvSpPr/>
      </dsp:nvSpPr>
      <dsp:spPr>
        <a:xfrm>
          <a:off x="0" y="1245762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</a:rPr>
            <a:t>Falling Into the Delusion of Success</a:t>
          </a:r>
          <a:r>
            <a:rPr lang="en-CA" sz="1100" b="0" i="0" kern="1200" dirty="0"/>
            <a:t>:</a:t>
          </a:r>
          <a:endParaRPr lang="en-US" sz="1100" kern="1200" dirty="0"/>
        </a:p>
      </dsp:txBody>
      <dsp:txXfrm>
        <a:off x="28954" y="1274716"/>
        <a:ext cx="2846160" cy="535218"/>
      </dsp:txXfrm>
    </dsp:sp>
    <dsp:sp modelId="{8EC49261-324D-D64D-A762-58C665CFC600}">
      <dsp:nvSpPr>
        <dsp:cNvPr id="0" name=""/>
        <dsp:cNvSpPr/>
      </dsp:nvSpPr>
      <dsp:spPr>
        <a:xfrm rot="5400000">
          <a:off x="5248211" y="-416285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Prioritize revenue-generating activities</a:t>
          </a:r>
          <a:r>
            <a:rPr lang="en-CA" sz="1300" b="0" i="0" kern="1200" dirty="0"/>
            <a:t>.</a:t>
          </a:r>
          <a:endParaRPr lang="en-US" sz="1300" kern="1200" dirty="0"/>
        </a:p>
      </dsp:txBody>
      <dsp:txXfrm rot="-5400000">
        <a:off x="2904069" y="1951020"/>
        <a:ext cx="5139624" cy="428175"/>
      </dsp:txXfrm>
    </dsp:sp>
    <dsp:sp modelId="{4B82E3A4-82BE-D545-A1D7-8FED71688FC8}">
      <dsp:nvSpPr>
        <dsp:cNvPr id="0" name=""/>
        <dsp:cNvSpPr/>
      </dsp:nvSpPr>
      <dsp:spPr>
        <a:xfrm>
          <a:off x="0" y="1868545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</a:rPr>
            <a:t>Focusing on the Wrong Things</a:t>
          </a:r>
          <a:r>
            <a:rPr lang="en-CA" sz="1100" b="0" i="0" kern="1200" dirty="0">
              <a:solidFill>
                <a:schemeClr val="tx1"/>
              </a:solidFill>
            </a:rPr>
            <a:t>: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8954" y="1897499"/>
        <a:ext cx="2846160" cy="535218"/>
      </dsp:txXfrm>
    </dsp:sp>
    <dsp:sp modelId="{2FE5F196-36F8-A54D-B02C-E7DF6AE8752D}">
      <dsp:nvSpPr>
        <dsp:cNvPr id="0" name=""/>
        <dsp:cNvSpPr/>
      </dsp:nvSpPr>
      <dsp:spPr>
        <a:xfrm rot="5400000">
          <a:off x="5248211" y="206497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Set goals, but also develop a strategy to achieve them.</a:t>
          </a:r>
          <a:endParaRPr lang="en-US" sz="13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04069" y="2573803"/>
        <a:ext cx="5139624" cy="428175"/>
      </dsp:txXfrm>
    </dsp:sp>
    <dsp:sp modelId="{6E3B3244-7714-654A-8FF4-3E8933D75977}">
      <dsp:nvSpPr>
        <dsp:cNvPr id="0" name=""/>
        <dsp:cNvSpPr/>
      </dsp:nvSpPr>
      <dsp:spPr>
        <a:xfrm>
          <a:off x="0" y="2491328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Failing to Strategize</a:t>
          </a:r>
          <a:r>
            <a:rPr lang="en-CA" sz="11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1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54" y="2520282"/>
        <a:ext cx="2846160" cy="535218"/>
      </dsp:txXfrm>
    </dsp:sp>
    <dsp:sp modelId="{F66ADE02-E4E3-9E41-8EC2-074F9D23F421}">
      <dsp:nvSpPr>
        <dsp:cNvPr id="0" name=""/>
        <dsp:cNvSpPr/>
      </dsp:nvSpPr>
      <dsp:spPr>
        <a:xfrm rot="5400000">
          <a:off x="5248211" y="829280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Even with low initial volume, establish robust systems early</a:t>
          </a:r>
          <a:r>
            <a:rPr lang="en-CA" sz="1300" b="0" i="0" kern="1200" dirty="0"/>
            <a:t>. </a:t>
          </a:r>
          <a:endParaRPr lang="en-US" sz="1300" kern="1200" dirty="0"/>
        </a:p>
      </dsp:txBody>
      <dsp:txXfrm rot="-5400000">
        <a:off x="2904069" y="3196586"/>
        <a:ext cx="5139624" cy="428175"/>
      </dsp:txXfrm>
    </dsp:sp>
    <dsp:sp modelId="{41786D5B-35A0-3D40-BA5F-D7F4D284FDB8}">
      <dsp:nvSpPr>
        <dsp:cNvPr id="0" name=""/>
        <dsp:cNvSpPr/>
      </dsp:nvSpPr>
      <dsp:spPr>
        <a:xfrm>
          <a:off x="0" y="3114111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Not Systemizing</a:t>
          </a:r>
          <a:r>
            <a:rPr lang="en-CA" sz="1100" b="0" i="0" kern="1200" dirty="0"/>
            <a:t>:</a:t>
          </a:r>
          <a:endParaRPr lang="en-US" sz="1100" kern="1200" dirty="0"/>
        </a:p>
      </dsp:txBody>
      <dsp:txXfrm>
        <a:off x="28954" y="3143065"/>
        <a:ext cx="2846160" cy="535218"/>
      </dsp:txXfrm>
    </dsp:sp>
    <dsp:sp modelId="{65C4106F-7FD2-0B40-B035-AA25DE8C68C3}">
      <dsp:nvSpPr>
        <dsp:cNvPr id="0" name=""/>
        <dsp:cNvSpPr/>
      </dsp:nvSpPr>
      <dsp:spPr>
        <a:xfrm rot="5400000">
          <a:off x="5248211" y="1452063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Staying in your comfort zone can hinder innovation. </a:t>
          </a:r>
          <a:endParaRPr lang="en-US" sz="13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04069" y="3819369"/>
        <a:ext cx="5139624" cy="428175"/>
      </dsp:txXfrm>
    </dsp:sp>
    <dsp:sp modelId="{63FCCE81-39D7-8040-9BDD-02AFA34E834E}">
      <dsp:nvSpPr>
        <dsp:cNvPr id="0" name=""/>
        <dsp:cNvSpPr/>
      </dsp:nvSpPr>
      <dsp:spPr>
        <a:xfrm>
          <a:off x="0" y="3727747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Avoiding New Things</a:t>
          </a:r>
          <a:r>
            <a:rPr lang="en-CA" sz="1100" b="0" i="0" kern="1200" dirty="0"/>
            <a:t>:</a:t>
          </a:r>
          <a:endParaRPr lang="en-US" sz="1100" kern="1200" dirty="0"/>
        </a:p>
      </dsp:txBody>
      <dsp:txXfrm>
        <a:off x="28954" y="3756701"/>
        <a:ext cx="2846160" cy="535218"/>
      </dsp:txXfrm>
    </dsp:sp>
    <dsp:sp modelId="{D73CC0AE-83C6-D245-B82A-91934CC86936}">
      <dsp:nvSpPr>
        <dsp:cNvPr id="0" name=""/>
        <dsp:cNvSpPr/>
      </dsp:nvSpPr>
      <dsp:spPr>
        <a:xfrm rot="5400000">
          <a:off x="5248211" y="2074846"/>
          <a:ext cx="474501" cy="5162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Feedback from customers and team members is invaluable</a:t>
          </a:r>
          <a:r>
            <a:rPr lang="en-CA" sz="1300" b="0" i="0" kern="1200" dirty="0"/>
            <a:t>. </a:t>
          </a:r>
          <a:endParaRPr lang="en-US" sz="1300" kern="1200" dirty="0"/>
        </a:p>
      </dsp:txBody>
      <dsp:txXfrm rot="-5400000">
        <a:off x="2904069" y="4442152"/>
        <a:ext cx="5139624" cy="428175"/>
      </dsp:txXfrm>
    </dsp:sp>
    <dsp:sp modelId="{7FC5F533-F3F6-1C46-AD09-A4AAC02D14CD}">
      <dsp:nvSpPr>
        <dsp:cNvPr id="0" name=""/>
        <dsp:cNvSpPr/>
      </dsp:nvSpPr>
      <dsp:spPr>
        <a:xfrm>
          <a:off x="0" y="4359676"/>
          <a:ext cx="2904068" cy="593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Not Listening to Customers or Employees</a:t>
          </a:r>
          <a:r>
            <a:rPr lang="en-CA" sz="1100" b="0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1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54" y="4388630"/>
        <a:ext cx="2846160" cy="5352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2471B-E41F-6546-8246-ECD5FDC4382D}">
      <dsp:nvSpPr>
        <dsp:cNvPr id="0" name=""/>
        <dsp:cNvSpPr/>
      </dsp:nvSpPr>
      <dsp:spPr>
        <a:xfrm>
          <a:off x="1554162" y="557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Embrace Failure as a Learning Opportunity: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Understand that failures are essential for growth. Each setback provides valuable lessons for future success. </a:t>
          </a:r>
        </a:p>
      </dsp:txBody>
      <dsp:txXfrm>
        <a:off x="1554162" y="557"/>
        <a:ext cx="6216650" cy="725285"/>
      </dsp:txXfrm>
    </dsp:sp>
    <dsp:sp modelId="{06E5A956-1B39-DF49-AD78-98DA7FE6127E}">
      <dsp:nvSpPr>
        <dsp:cNvPr id="0" name=""/>
        <dsp:cNvSpPr/>
      </dsp:nvSpPr>
      <dsp:spPr>
        <a:xfrm>
          <a:off x="0" y="557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Embrace</a:t>
          </a:r>
        </a:p>
      </dsp:txBody>
      <dsp:txXfrm>
        <a:off x="0" y="557"/>
        <a:ext cx="1554162" cy="725285"/>
      </dsp:txXfrm>
    </dsp:sp>
    <dsp:sp modelId="{3B752A22-9671-5A4B-83F9-5D8C597B37FC}">
      <dsp:nvSpPr>
        <dsp:cNvPr id="0" name=""/>
        <dsp:cNvSpPr/>
      </dsp:nvSpPr>
      <dsp:spPr>
        <a:xfrm>
          <a:off x="1554162" y="769360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a Strong Support Network: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Surround yourself with like-minded individuals who offer guidance, encouragement, and collaboration. Networking groups, industry events, and mastermind groups.</a:t>
          </a:r>
        </a:p>
      </dsp:txBody>
      <dsp:txXfrm>
        <a:off x="1554162" y="769360"/>
        <a:ext cx="6216650" cy="725285"/>
      </dsp:txXfrm>
    </dsp:sp>
    <dsp:sp modelId="{C53159B5-167E-3F46-B417-8DB068C8DEC3}">
      <dsp:nvSpPr>
        <dsp:cNvPr id="0" name=""/>
        <dsp:cNvSpPr/>
      </dsp:nvSpPr>
      <dsp:spPr>
        <a:xfrm>
          <a:off x="0" y="769360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Build</a:t>
          </a:r>
        </a:p>
      </dsp:txBody>
      <dsp:txXfrm>
        <a:off x="0" y="769360"/>
        <a:ext cx="1554162" cy="725285"/>
      </dsp:txXfrm>
    </dsp:sp>
    <dsp:sp modelId="{50AB6C06-EB7F-D340-A150-5BC00988BA22}">
      <dsp:nvSpPr>
        <dsp:cNvPr id="0" name=""/>
        <dsp:cNvSpPr/>
      </dsp:nvSpPr>
      <dsp:spPr>
        <a:xfrm>
          <a:off x="1554162" y="1538162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Prioritize Personal Well-Being: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Maintain a healthy work-life balance to avoid burnout. Self-care is crucial for peak performance and sustained success.</a:t>
          </a:r>
        </a:p>
      </dsp:txBody>
      <dsp:txXfrm>
        <a:off x="1554162" y="1538162"/>
        <a:ext cx="6216650" cy="725285"/>
      </dsp:txXfrm>
    </dsp:sp>
    <dsp:sp modelId="{4DCC123B-3E9A-C045-B445-13CEC1135563}">
      <dsp:nvSpPr>
        <dsp:cNvPr id="0" name=""/>
        <dsp:cNvSpPr/>
      </dsp:nvSpPr>
      <dsp:spPr>
        <a:xfrm>
          <a:off x="0" y="1538162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Prioritize</a:t>
          </a:r>
        </a:p>
      </dsp:txBody>
      <dsp:txXfrm>
        <a:off x="0" y="1538162"/>
        <a:ext cx="1554162" cy="725285"/>
      </dsp:txXfrm>
    </dsp:sp>
    <dsp:sp modelId="{ECF8DEB5-580B-F340-9905-5ABDC3DBF9C4}">
      <dsp:nvSpPr>
        <dsp:cNvPr id="0" name=""/>
        <dsp:cNvSpPr/>
      </dsp:nvSpPr>
      <dsp:spPr>
        <a:xfrm>
          <a:off x="1554162" y="2306965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Deliver Value to Customers: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Focus on exceptional products and services that solve real problems for clients. </a:t>
          </a:r>
        </a:p>
      </dsp:txBody>
      <dsp:txXfrm>
        <a:off x="1554162" y="2306965"/>
        <a:ext cx="6216650" cy="725285"/>
      </dsp:txXfrm>
    </dsp:sp>
    <dsp:sp modelId="{63EF6736-9C53-C14D-9398-440C62395A83}">
      <dsp:nvSpPr>
        <dsp:cNvPr id="0" name=""/>
        <dsp:cNvSpPr/>
      </dsp:nvSpPr>
      <dsp:spPr>
        <a:xfrm>
          <a:off x="0" y="2306965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Deliver</a:t>
          </a:r>
        </a:p>
      </dsp:txBody>
      <dsp:txXfrm>
        <a:off x="0" y="2306965"/>
        <a:ext cx="1554162" cy="725285"/>
      </dsp:txXfrm>
    </dsp:sp>
    <dsp:sp modelId="{BC93EFB3-8498-D143-98B2-B163B9F3D51B}">
      <dsp:nvSpPr>
        <dsp:cNvPr id="0" name=""/>
        <dsp:cNvSpPr/>
      </dsp:nvSpPr>
      <dsp:spPr>
        <a:xfrm>
          <a:off x="1554162" y="3075767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Stay Adaptable and Resilient: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The entrepreneurial landscape is ever-changing. Flexibility and resilience are essential to navigate challenges and evolving circumstances1.</a:t>
          </a:r>
        </a:p>
      </dsp:txBody>
      <dsp:txXfrm>
        <a:off x="1554162" y="3075767"/>
        <a:ext cx="6216650" cy="725285"/>
      </dsp:txXfrm>
    </dsp:sp>
    <dsp:sp modelId="{987038B9-0C7B-694A-8BF0-7FBC3E08E063}">
      <dsp:nvSpPr>
        <dsp:cNvPr id="0" name=""/>
        <dsp:cNvSpPr/>
      </dsp:nvSpPr>
      <dsp:spPr>
        <a:xfrm>
          <a:off x="0" y="3075767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Stay</a:t>
          </a:r>
        </a:p>
      </dsp:txBody>
      <dsp:txXfrm>
        <a:off x="0" y="3075767"/>
        <a:ext cx="1554162" cy="725285"/>
      </dsp:txXfrm>
    </dsp:sp>
    <dsp:sp modelId="{2E4B3DAC-C2EE-8546-BB1A-6E09CAFED7D9}">
      <dsp:nvSpPr>
        <dsp:cNvPr id="0" name=""/>
        <dsp:cNvSpPr/>
      </dsp:nvSpPr>
      <dsp:spPr>
        <a:xfrm>
          <a:off x="1554162" y="3844569"/>
          <a:ext cx="6216650" cy="7252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20" tIns="184222" rIns="120620" bIns="18422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Remember, an entrepreneurial mindset isn’t exclusive to business owners. Interns, mid-career professional, or Fortune 500 leader, can adopt these principles to enhance your journey and drive success. </a:t>
          </a:r>
        </a:p>
      </dsp:txBody>
      <dsp:txXfrm>
        <a:off x="1554162" y="3844569"/>
        <a:ext cx="6216650" cy="725285"/>
      </dsp:txXfrm>
    </dsp:sp>
    <dsp:sp modelId="{15426970-9E0D-FB44-8812-C05CB50518E1}">
      <dsp:nvSpPr>
        <dsp:cNvPr id="0" name=""/>
        <dsp:cNvSpPr/>
      </dsp:nvSpPr>
      <dsp:spPr>
        <a:xfrm>
          <a:off x="0" y="3844569"/>
          <a:ext cx="1554162" cy="725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241" tIns="71642" rIns="82241" bIns="7164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Remember</a:t>
          </a:r>
        </a:p>
      </dsp:txBody>
      <dsp:txXfrm>
        <a:off x="0" y="3844569"/>
        <a:ext cx="1554162" cy="7252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6595-9F78-E043-9E98-98375288168C}">
      <dsp:nvSpPr>
        <dsp:cNvPr id="0" name=""/>
        <dsp:cNvSpPr/>
      </dsp:nvSpPr>
      <dsp:spPr>
        <a:xfrm>
          <a:off x="948" y="1052353"/>
          <a:ext cx="3329535" cy="2114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9C2EE5-6B1C-1D42-885C-3436B4B1B122}">
      <dsp:nvSpPr>
        <dsp:cNvPr id="0" name=""/>
        <dsp:cNvSpPr/>
      </dsp:nvSpPr>
      <dsp:spPr>
        <a:xfrm>
          <a:off x="370896" y="1403804"/>
          <a:ext cx="3329535" cy="211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Most of what you hear about entrepreneurship is all wrong. It’s not magic; It’s not mysterious; and it has nothing to do with genes. It is a discipline and like any discipline it can be learned.    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820" y="1465728"/>
        <a:ext cx="3205687" cy="1990406"/>
      </dsp:txXfrm>
    </dsp:sp>
    <dsp:sp modelId="{5D317E61-4059-9140-AED6-AA567FCC43D4}">
      <dsp:nvSpPr>
        <dsp:cNvPr id="0" name=""/>
        <dsp:cNvSpPr/>
      </dsp:nvSpPr>
      <dsp:spPr>
        <a:xfrm>
          <a:off x="4070380" y="1052353"/>
          <a:ext cx="3329535" cy="2114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609A0F-68E9-CA44-89D1-50364BBED1AD}">
      <dsp:nvSpPr>
        <dsp:cNvPr id="0" name=""/>
        <dsp:cNvSpPr/>
      </dsp:nvSpPr>
      <dsp:spPr>
        <a:xfrm>
          <a:off x="4440329" y="1403804"/>
          <a:ext cx="3329535" cy="211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Peter F. Drucker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2253" y="1465728"/>
        <a:ext cx="3205687" cy="1990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18DC-1794-4CC0-B890-27168D6FD40E}">
      <dsp:nvSpPr>
        <dsp:cNvPr id="0" name=""/>
        <dsp:cNvSpPr/>
      </dsp:nvSpPr>
      <dsp:spPr>
        <a:xfrm>
          <a:off x="4864020" y="1544389"/>
          <a:ext cx="835521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835521" y="270974"/>
              </a:lnTo>
              <a:lnTo>
                <a:pt x="835521" y="3976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C42E3-9D71-421A-88A6-CEE40373A671}">
      <dsp:nvSpPr>
        <dsp:cNvPr id="0" name=""/>
        <dsp:cNvSpPr/>
      </dsp:nvSpPr>
      <dsp:spPr>
        <a:xfrm>
          <a:off x="4028499" y="2810204"/>
          <a:ext cx="3342085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3342085" y="270974"/>
              </a:lnTo>
              <a:lnTo>
                <a:pt x="3342085" y="3976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970DC-1DEB-4994-B03A-143FD6334DB1}">
      <dsp:nvSpPr>
        <dsp:cNvPr id="0" name=""/>
        <dsp:cNvSpPr/>
      </dsp:nvSpPr>
      <dsp:spPr>
        <a:xfrm>
          <a:off x="4028499" y="2810204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1671042" y="270974"/>
              </a:lnTo>
              <a:lnTo>
                <a:pt x="1671042" y="3976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3E26-3738-4587-88BF-07278D5A049C}">
      <dsp:nvSpPr>
        <dsp:cNvPr id="0" name=""/>
        <dsp:cNvSpPr/>
      </dsp:nvSpPr>
      <dsp:spPr>
        <a:xfrm>
          <a:off x="3982779" y="2810204"/>
          <a:ext cx="91440" cy="397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6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4C1C7-F618-4A56-A22D-D4995D7148B5}">
      <dsp:nvSpPr>
        <dsp:cNvPr id="0" name=""/>
        <dsp:cNvSpPr/>
      </dsp:nvSpPr>
      <dsp:spPr>
        <a:xfrm>
          <a:off x="2357456" y="2810204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1671042" y="0"/>
              </a:moveTo>
              <a:lnTo>
                <a:pt x="1671042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6F13A-8D5C-4E4F-A83D-88341722C3F7}">
      <dsp:nvSpPr>
        <dsp:cNvPr id="0" name=""/>
        <dsp:cNvSpPr/>
      </dsp:nvSpPr>
      <dsp:spPr>
        <a:xfrm>
          <a:off x="686414" y="2810204"/>
          <a:ext cx="3342085" cy="397632"/>
        </a:xfrm>
        <a:custGeom>
          <a:avLst/>
          <a:gdLst/>
          <a:ahLst/>
          <a:cxnLst/>
          <a:rect l="0" t="0" r="0" b="0"/>
          <a:pathLst>
            <a:path>
              <a:moveTo>
                <a:pt x="3342085" y="0"/>
              </a:moveTo>
              <a:lnTo>
                <a:pt x="3342085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516F4-4F8B-476A-B54A-D2456ADFAE66}">
      <dsp:nvSpPr>
        <dsp:cNvPr id="0" name=""/>
        <dsp:cNvSpPr/>
      </dsp:nvSpPr>
      <dsp:spPr>
        <a:xfrm>
          <a:off x="4028499" y="1544389"/>
          <a:ext cx="835521" cy="397632"/>
        </a:xfrm>
        <a:custGeom>
          <a:avLst/>
          <a:gdLst/>
          <a:ahLst/>
          <a:cxnLst/>
          <a:rect l="0" t="0" r="0" b="0"/>
          <a:pathLst>
            <a:path>
              <a:moveTo>
                <a:pt x="835521" y="0"/>
              </a:moveTo>
              <a:lnTo>
                <a:pt x="835521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6D928-3246-47B1-94E0-51D7836FDB5F}">
      <dsp:nvSpPr>
        <dsp:cNvPr id="0" name=""/>
        <dsp:cNvSpPr/>
      </dsp:nvSpPr>
      <dsp:spPr>
        <a:xfrm>
          <a:off x="4180412" y="676207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0B3305-7581-4022-A211-3D57B4EF141D}">
      <dsp:nvSpPr>
        <dsp:cNvPr id="0" name=""/>
        <dsp:cNvSpPr/>
      </dsp:nvSpPr>
      <dsp:spPr>
        <a:xfrm>
          <a:off x="4332325" y="82052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industrial experiences</a:t>
          </a:r>
          <a:endParaRPr lang="en-US" sz="105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7753" y="845952"/>
        <a:ext cx="1316360" cy="817326"/>
      </dsp:txXfrm>
    </dsp:sp>
    <dsp:sp modelId="{2A9B8A4D-465C-47A5-8A88-7316EC0C2315}">
      <dsp:nvSpPr>
        <dsp:cNvPr id="0" name=""/>
        <dsp:cNvSpPr/>
      </dsp:nvSpPr>
      <dsp:spPr>
        <a:xfrm>
          <a:off x="3344891" y="1942022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9DCDF-7F07-4FE0-99C8-C6EDA536FEBD}">
      <dsp:nvSpPr>
        <dsp:cNvPr id="0" name=""/>
        <dsp:cNvSpPr/>
      </dsp:nvSpPr>
      <dsp:spPr>
        <a:xfrm>
          <a:off x="3496804" y="2086339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have led businesses that have pioneered new technologies in no less than seven countries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2232" y="2111767"/>
        <a:ext cx="1316360" cy="817326"/>
      </dsp:txXfrm>
    </dsp:sp>
    <dsp:sp modelId="{42B1B11E-D8E7-42AA-88F4-B78DA9A77466}">
      <dsp:nvSpPr>
        <dsp:cNvPr id="0" name=""/>
        <dsp:cNvSpPr/>
      </dsp:nvSpPr>
      <dsp:spPr>
        <a:xfrm>
          <a:off x="2805" y="3207836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836254-95A2-460D-9D4A-F940B3E9AB4E}">
      <dsp:nvSpPr>
        <dsp:cNvPr id="0" name=""/>
        <dsp:cNvSpPr/>
      </dsp:nvSpPr>
      <dsp:spPr>
        <a:xfrm>
          <a:off x="154718" y="335215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Mobile Wireless communications in 1977 when everybody thought we were simply crazy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146" y="3377582"/>
        <a:ext cx="1316360" cy="817326"/>
      </dsp:txXfrm>
    </dsp:sp>
    <dsp:sp modelId="{2F9FAE3B-5C96-4CB3-B17C-BD7E26EE51B6}">
      <dsp:nvSpPr>
        <dsp:cNvPr id="0" name=""/>
        <dsp:cNvSpPr/>
      </dsp:nvSpPr>
      <dsp:spPr>
        <a:xfrm>
          <a:off x="1673848" y="3207836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22E766-8F10-417A-B6E9-0231F4F62EFD}">
      <dsp:nvSpPr>
        <dsp:cNvPr id="0" name=""/>
        <dsp:cNvSpPr/>
      </dsp:nvSpPr>
      <dsp:spPr>
        <a:xfrm>
          <a:off x="1825761" y="335215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Optical communications, starting before that but really getting established in the early 1980’s.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1189" y="3377582"/>
        <a:ext cx="1316360" cy="817326"/>
      </dsp:txXfrm>
    </dsp:sp>
    <dsp:sp modelId="{2B948685-A6CE-4A2E-ACB0-DC75F6C9354F}">
      <dsp:nvSpPr>
        <dsp:cNvPr id="0" name=""/>
        <dsp:cNvSpPr/>
      </dsp:nvSpPr>
      <dsp:spPr>
        <a:xfrm>
          <a:off x="3344891" y="3207836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994CB-8711-4A36-B725-2B9A1A036069}">
      <dsp:nvSpPr>
        <dsp:cNvPr id="0" name=""/>
        <dsp:cNvSpPr/>
      </dsp:nvSpPr>
      <dsp:spPr>
        <a:xfrm>
          <a:off x="3496804" y="335215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Multi-service data products within a telecommunications company in early 1980’s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2232" y="3377582"/>
        <a:ext cx="1316360" cy="817326"/>
      </dsp:txXfrm>
    </dsp:sp>
    <dsp:sp modelId="{E2FC9F7C-435A-4B3D-B644-3E0A42E9BDFD}">
      <dsp:nvSpPr>
        <dsp:cNvPr id="0" name=""/>
        <dsp:cNvSpPr/>
      </dsp:nvSpPr>
      <dsp:spPr>
        <a:xfrm>
          <a:off x="5015933" y="3207836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A8E3D2-AF8A-44E7-96CE-7825A78A396D}">
      <dsp:nvSpPr>
        <dsp:cNvPr id="0" name=""/>
        <dsp:cNvSpPr/>
      </dsp:nvSpPr>
      <dsp:spPr>
        <a:xfrm>
          <a:off x="5167846" y="335215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Led the introduction of Software and Computing into telephone switches in 1974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93274" y="3377582"/>
        <a:ext cx="1316360" cy="817326"/>
      </dsp:txXfrm>
    </dsp:sp>
    <dsp:sp modelId="{54B098F7-44D0-4E79-BA45-20CE4E23AE79}">
      <dsp:nvSpPr>
        <dsp:cNvPr id="0" name=""/>
        <dsp:cNvSpPr/>
      </dsp:nvSpPr>
      <dsp:spPr>
        <a:xfrm>
          <a:off x="6686976" y="3207836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3E5038-16DC-4CE9-8E45-5ED84A51A4AA}">
      <dsp:nvSpPr>
        <dsp:cNvPr id="0" name=""/>
        <dsp:cNvSpPr/>
      </dsp:nvSpPr>
      <dsp:spPr>
        <a:xfrm>
          <a:off x="6838889" y="3352154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Led the introduction of microprocessors into telecommunications products in the early 1980’s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864317" y="3377582"/>
        <a:ext cx="1316360" cy="817326"/>
      </dsp:txXfrm>
    </dsp:sp>
    <dsp:sp modelId="{20838533-1250-4A1A-BDD9-67192E11D9AE}">
      <dsp:nvSpPr>
        <dsp:cNvPr id="0" name=""/>
        <dsp:cNvSpPr/>
      </dsp:nvSpPr>
      <dsp:spPr>
        <a:xfrm>
          <a:off x="5015933" y="1942022"/>
          <a:ext cx="1367216" cy="86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5BB523-5BC3-4D34-ADDD-62059717FB72}">
      <dsp:nvSpPr>
        <dsp:cNvPr id="0" name=""/>
        <dsp:cNvSpPr/>
      </dsp:nvSpPr>
      <dsp:spPr>
        <a:xfrm>
          <a:off x="5167846" y="2086339"/>
          <a:ext cx="1367216" cy="86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each of these adventures I had to fight for resource, for funding and for a community of belief.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93274" y="2111767"/>
        <a:ext cx="1316360" cy="817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9DBBF-C3D4-40DC-BAB5-466C66AE83F0}">
      <dsp:nvSpPr>
        <dsp:cNvPr id="0" name=""/>
        <dsp:cNvSpPr/>
      </dsp:nvSpPr>
      <dsp:spPr>
        <a:xfrm>
          <a:off x="117847" y="11900"/>
          <a:ext cx="997556" cy="99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4462D-FE33-4A0A-9410-62326B9C9105}">
      <dsp:nvSpPr>
        <dsp:cNvPr id="0" name=""/>
        <dsp:cNvSpPr/>
      </dsp:nvSpPr>
      <dsp:spPr>
        <a:xfrm>
          <a:off x="327334" y="221387"/>
          <a:ext cx="578583" cy="5785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B6585-B011-4173-B009-6AA71A2FD152}">
      <dsp:nvSpPr>
        <dsp:cNvPr id="0" name=""/>
        <dsp:cNvSpPr/>
      </dsp:nvSpPr>
      <dsp:spPr>
        <a:xfrm>
          <a:off x="1329166" y="11900"/>
          <a:ext cx="2351384" cy="99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already consider yourself to be an Entrepreneur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9166" y="11900"/>
        <a:ext cx="2351384" cy="997556"/>
      </dsp:txXfrm>
    </dsp:sp>
    <dsp:sp modelId="{0819354D-3829-4C48-BB6C-3D3F6FE1B0EA}">
      <dsp:nvSpPr>
        <dsp:cNvPr id="0" name=""/>
        <dsp:cNvSpPr/>
      </dsp:nvSpPr>
      <dsp:spPr>
        <a:xfrm>
          <a:off x="4090261" y="11900"/>
          <a:ext cx="997556" cy="99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A5433-CC26-41BE-AFE4-FD11E5DA428C}">
      <dsp:nvSpPr>
        <dsp:cNvPr id="0" name=""/>
        <dsp:cNvSpPr/>
      </dsp:nvSpPr>
      <dsp:spPr>
        <a:xfrm>
          <a:off x="4299748" y="221387"/>
          <a:ext cx="578583" cy="578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2A2A-0B91-47C0-A273-A583C5D82132}">
      <dsp:nvSpPr>
        <dsp:cNvPr id="0" name=""/>
        <dsp:cNvSpPr/>
      </dsp:nvSpPr>
      <dsp:spPr>
        <a:xfrm>
          <a:off x="5301581" y="11900"/>
          <a:ext cx="2351384" cy="99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be left unemployed and are feeling that now is the time to risk all and be your own master?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1581" y="11900"/>
        <a:ext cx="2351384" cy="997556"/>
      </dsp:txXfrm>
    </dsp:sp>
    <dsp:sp modelId="{29C8976A-0C26-4964-92C3-472DF6786454}">
      <dsp:nvSpPr>
        <dsp:cNvPr id="0" name=""/>
        <dsp:cNvSpPr/>
      </dsp:nvSpPr>
      <dsp:spPr>
        <a:xfrm>
          <a:off x="117847" y="1786428"/>
          <a:ext cx="997556" cy="99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631F-CF44-443B-9E19-BE2D922117BB}">
      <dsp:nvSpPr>
        <dsp:cNvPr id="0" name=""/>
        <dsp:cNvSpPr/>
      </dsp:nvSpPr>
      <dsp:spPr>
        <a:xfrm>
          <a:off x="327334" y="1995914"/>
          <a:ext cx="578583" cy="578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3FDD-5A58-4754-B141-4D4F51C94A72}">
      <dsp:nvSpPr>
        <dsp:cNvPr id="0" name=""/>
        <dsp:cNvSpPr/>
      </dsp:nvSpPr>
      <dsp:spPr>
        <a:xfrm>
          <a:off x="1329166" y="1786428"/>
          <a:ext cx="2351384" cy="99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be somewhere in between or a person that has previously tried this and it didn’t work out. 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9166" y="1786428"/>
        <a:ext cx="2351384" cy="997556"/>
      </dsp:txXfrm>
    </dsp:sp>
    <dsp:sp modelId="{1F4B7A87-CD64-4B5C-9212-3876C9B8E09F}">
      <dsp:nvSpPr>
        <dsp:cNvPr id="0" name=""/>
        <dsp:cNvSpPr/>
      </dsp:nvSpPr>
      <dsp:spPr>
        <a:xfrm>
          <a:off x="4106412" y="1760980"/>
          <a:ext cx="997556" cy="99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0932F-1BD9-40C6-B493-63AD78058BD8}">
      <dsp:nvSpPr>
        <dsp:cNvPr id="0" name=""/>
        <dsp:cNvSpPr/>
      </dsp:nvSpPr>
      <dsp:spPr>
        <a:xfrm>
          <a:off x="4299748" y="1995914"/>
          <a:ext cx="578583" cy="5785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D5314-738F-4523-AC7A-54B2F472667E}">
      <dsp:nvSpPr>
        <dsp:cNvPr id="0" name=""/>
        <dsp:cNvSpPr/>
      </dsp:nvSpPr>
      <dsp:spPr>
        <a:xfrm>
          <a:off x="5301581" y="1786428"/>
          <a:ext cx="2351384" cy="99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may work in a large stable digital age company and think there is no place for entrepreneurship.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1581" y="1786428"/>
        <a:ext cx="2351384" cy="997556"/>
      </dsp:txXfrm>
    </dsp:sp>
    <dsp:sp modelId="{69F3F253-2F04-4C37-9A4D-89BE155C2DF8}">
      <dsp:nvSpPr>
        <dsp:cNvPr id="0" name=""/>
        <dsp:cNvSpPr/>
      </dsp:nvSpPr>
      <dsp:spPr>
        <a:xfrm>
          <a:off x="117847" y="3560955"/>
          <a:ext cx="997556" cy="99755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44A2-C269-42EF-B235-63FF88B94BC3}">
      <dsp:nvSpPr>
        <dsp:cNvPr id="0" name=""/>
        <dsp:cNvSpPr/>
      </dsp:nvSpPr>
      <dsp:spPr>
        <a:xfrm>
          <a:off x="327334" y="3770442"/>
          <a:ext cx="578583" cy="5785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92262-0CBF-4276-898F-F20635CAA7CC}">
      <dsp:nvSpPr>
        <dsp:cNvPr id="0" name=""/>
        <dsp:cNvSpPr/>
      </dsp:nvSpPr>
      <dsp:spPr>
        <a:xfrm>
          <a:off x="1329166" y="3560955"/>
          <a:ext cx="2351384" cy="99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might be thinking about giving it a go?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“I Just want to learn”.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9166" y="3560955"/>
        <a:ext cx="2351384" cy="997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FF7C-794E-3B4D-9E33-98501AB52EE6}">
      <dsp:nvSpPr>
        <dsp:cNvPr id="0" name=""/>
        <dsp:cNvSpPr/>
      </dsp:nvSpPr>
      <dsp:spPr>
        <a:xfrm rot="5400000">
          <a:off x="3566560" y="-1480305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 part in an Entrepreneurial Ecosystem</a:t>
          </a:r>
        </a:p>
      </dsp:txBody>
      <dsp:txXfrm rot="-5400000">
        <a:off x="2021984" y="88947"/>
        <a:ext cx="3569963" cy="456135"/>
      </dsp:txXfrm>
    </dsp:sp>
    <dsp:sp modelId="{9CF47CA8-6D3B-5748-B1D2-623F26752793}">
      <dsp:nvSpPr>
        <dsp:cNvPr id="0" name=""/>
        <dsp:cNvSpPr/>
      </dsp:nvSpPr>
      <dsp:spPr>
        <a:xfrm>
          <a:off x="0" y="1085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Take</a:t>
          </a:r>
        </a:p>
      </dsp:txBody>
      <dsp:txXfrm>
        <a:off x="30845" y="31930"/>
        <a:ext cx="1960294" cy="570168"/>
      </dsp:txXfrm>
    </dsp:sp>
    <dsp:sp modelId="{BC3CEB6E-B05F-A243-A4F4-40E520996238}">
      <dsp:nvSpPr>
        <dsp:cNvPr id="0" name=""/>
        <dsp:cNvSpPr/>
      </dsp:nvSpPr>
      <dsp:spPr>
        <a:xfrm rot="5400000">
          <a:off x="3566560" y="-816853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strive for Effective Outcomes and make an impact</a:t>
          </a:r>
        </a:p>
      </dsp:txBody>
      <dsp:txXfrm rot="-5400000">
        <a:off x="2021984" y="752399"/>
        <a:ext cx="3569963" cy="456135"/>
      </dsp:txXfrm>
    </dsp:sp>
    <dsp:sp modelId="{0A38BDB8-818B-0749-9B8D-F8DC944524E6}">
      <dsp:nvSpPr>
        <dsp:cNvPr id="0" name=""/>
        <dsp:cNvSpPr/>
      </dsp:nvSpPr>
      <dsp:spPr>
        <a:xfrm>
          <a:off x="0" y="664536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Strive</a:t>
          </a:r>
        </a:p>
      </dsp:txBody>
      <dsp:txXfrm>
        <a:off x="30845" y="695381"/>
        <a:ext cx="1960294" cy="570168"/>
      </dsp:txXfrm>
    </dsp:sp>
    <dsp:sp modelId="{86810E78-C164-E344-B1B3-AF424CF1868A}">
      <dsp:nvSpPr>
        <dsp:cNvPr id="0" name=""/>
        <dsp:cNvSpPr/>
      </dsp:nvSpPr>
      <dsp:spPr>
        <a:xfrm rot="5400000">
          <a:off x="3566560" y="-153401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 your value proposition</a:t>
          </a:r>
        </a:p>
      </dsp:txBody>
      <dsp:txXfrm rot="-5400000">
        <a:off x="2021984" y="1415851"/>
        <a:ext cx="3569963" cy="456135"/>
      </dsp:txXfrm>
    </dsp:sp>
    <dsp:sp modelId="{B5B38302-BCF3-3A41-8E7D-B22B6F356D11}">
      <dsp:nvSpPr>
        <dsp:cNvPr id="0" name=""/>
        <dsp:cNvSpPr/>
      </dsp:nvSpPr>
      <dsp:spPr>
        <a:xfrm>
          <a:off x="0" y="1327988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</a:t>
          </a:r>
        </a:p>
      </dsp:txBody>
      <dsp:txXfrm>
        <a:off x="30845" y="1358833"/>
        <a:ext cx="1960294" cy="570168"/>
      </dsp:txXfrm>
    </dsp:sp>
    <dsp:sp modelId="{C1E8CAC9-4345-5844-9EB7-9F3052FF840A}">
      <dsp:nvSpPr>
        <dsp:cNvPr id="0" name=""/>
        <dsp:cNvSpPr/>
      </dsp:nvSpPr>
      <dsp:spPr>
        <a:xfrm rot="5400000">
          <a:off x="3566560" y="510050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Leverage Technology as an Enabler</a:t>
          </a:r>
        </a:p>
      </dsp:txBody>
      <dsp:txXfrm rot="-5400000">
        <a:off x="2021984" y="2079302"/>
        <a:ext cx="3569963" cy="456135"/>
      </dsp:txXfrm>
    </dsp:sp>
    <dsp:sp modelId="{001B46A4-FFAC-9744-8B90-9150143AB436}">
      <dsp:nvSpPr>
        <dsp:cNvPr id="0" name=""/>
        <dsp:cNvSpPr/>
      </dsp:nvSpPr>
      <dsp:spPr>
        <a:xfrm>
          <a:off x="0" y="1991440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Leverage</a:t>
          </a:r>
        </a:p>
      </dsp:txBody>
      <dsp:txXfrm>
        <a:off x="30845" y="2022285"/>
        <a:ext cx="1960294" cy="570168"/>
      </dsp:txXfrm>
    </dsp:sp>
    <dsp:sp modelId="{B518BDF0-77C3-B14C-8D43-B901E0F4D8DB}">
      <dsp:nvSpPr>
        <dsp:cNvPr id="0" name=""/>
        <dsp:cNvSpPr/>
      </dsp:nvSpPr>
      <dsp:spPr>
        <a:xfrm rot="5400000">
          <a:off x="3566560" y="1173501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 that Customers are your best allies</a:t>
          </a:r>
        </a:p>
      </dsp:txBody>
      <dsp:txXfrm rot="-5400000">
        <a:off x="2021984" y="2742753"/>
        <a:ext cx="3569963" cy="456135"/>
      </dsp:txXfrm>
    </dsp:sp>
    <dsp:sp modelId="{AD27167E-980E-1244-98C4-5348F5B6AC44}">
      <dsp:nvSpPr>
        <dsp:cNvPr id="0" name=""/>
        <dsp:cNvSpPr/>
      </dsp:nvSpPr>
      <dsp:spPr>
        <a:xfrm>
          <a:off x="0" y="2654892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Understand</a:t>
          </a:r>
        </a:p>
      </dsp:txBody>
      <dsp:txXfrm>
        <a:off x="30845" y="2685737"/>
        <a:ext cx="1960294" cy="570168"/>
      </dsp:txXfrm>
    </dsp:sp>
    <dsp:sp modelId="{622805D0-F9D5-DB42-AD0B-B0C8E99BA551}">
      <dsp:nvSpPr>
        <dsp:cNvPr id="0" name=""/>
        <dsp:cNvSpPr/>
      </dsp:nvSpPr>
      <dsp:spPr>
        <a:xfrm rot="5400000">
          <a:off x="3566560" y="1836953"/>
          <a:ext cx="505487" cy="35946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Build your personal support network </a:t>
          </a:r>
        </a:p>
      </dsp:txBody>
      <dsp:txXfrm rot="-5400000">
        <a:off x="2021984" y="3406205"/>
        <a:ext cx="3569963" cy="456135"/>
      </dsp:txXfrm>
    </dsp:sp>
    <dsp:sp modelId="{2128708A-F8E1-AE45-91F9-B3BD6D4637A6}">
      <dsp:nvSpPr>
        <dsp:cNvPr id="0" name=""/>
        <dsp:cNvSpPr/>
      </dsp:nvSpPr>
      <dsp:spPr>
        <a:xfrm>
          <a:off x="0" y="3318343"/>
          <a:ext cx="2021984" cy="631858"/>
        </a:xfrm>
        <a:prstGeom prst="roundRect">
          <a:avLst/>
        </a:prstGeom>
        <a:solidFill>
          <a:schemeClr val="bg1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Build</a:t>
          </a:r>
        </a:p>
      </dsp:txBody>
      <dsp:txXfrm>
        <a:off x="30845" y="3349188"/>
        <a:ext cx="1960294" cy="570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9795-48AD-7B49-8321-62B5E287059A}">
      <dsp:nvSpPr>
        <dsp:cNvPr id="0" name=""/>
        <dsp:cNvSpPr/>
      </dsp:nvSpPr>
      <dsp:spPr>
        <a:xfrm>
          <a:off x="0" y="110175"/>
          <a:ext cx="6480720" cy="6303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Entrepreneurs who aspire to start and grow new businesses, and the people who support entrepreneurs.</a:t>
          </a:r>
          <a:endParaRPr lang="en-US" sz="11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70" y="140945"/>
        <a:ext cx="6419180" cy="568780"/>
      </dsp:txXfrm>
    </dsp:sp>
    <dsp:sp modelId="{A0628FE9-568F-1449-9125-CE2FAA8231A0}">
      <dsp:nvSpPr>
        <dsp:cNvPr id="0" name=""/>
        <dsp:cNvSpPr/>
      </dsp:nvSpPr>
      <dsp:spPr>
        <a:xfrm>
          <a:off x="32" y="760397"/>
          <a:ext cx="6474304" cy="74892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Talent that can help companies grow</a:t>
          </a:r>
          <a:r>
            <a:rPr lang="en-CA" sz="1000" b="0" i="0" kern="1200" dirty="0">
              <a:solidFill>
                <a:schemeClr val="tx1"/>
              </a:solidFill>
            </a:rPr>
            <a:t>.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591" y="796956"/>
        <a:ext cx="6401186" cy="675803"/>
      </dsp:txXfrm>
    </dsp:sp>
    <dsp:sp modelId="{CA6DF7C1-AD03-644E-9A34-852F8691E062}">
      <dsp:nvSpPr>
        <dsp:cNvPr id="0" name=""/>
        <dsp:cNvSpPr/>
      </dsp:nvSpPr>
      <dsp:spPr>
        <a:xfrm>
          <a:off x="0" y="1550335"/>
          <a:ext cx="6480720" cy="7489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People and institutions with knowledge and resources to help entrepreneurs</a:t>
          </a:r>
          <a:r>
            <a:rPr lang="en-CA" sz="1000" b="0" i="0" kern="1200" dirty="0"/>
            <a:t>.</a:t>
          </a:r>
          <a:endParaRPr lang="en-US" sz="1000" kern="1200" dirty="0"/>
        </a:p>
      </dsp:txBody>
      <dsp:txXfrm>
        <a:off x="36559" y="1586894"/>
        <a:ext cx="6407602" cy="675795"/>
      </dsp:txXfrm>
    </dsp:sp>
    <dsp:sp modelId="{5D9CFFE2-8753-C941-9DA4-85D38AF80BB8}">
      <dsp:nvSpPr>
        <dsp:cNvPr id="0" name=""/>
        <dsp:cNvSpPr/>
      </dsp:nvSpPr>
      <dsp:spPr>
        <a:xfrm>
          <a:off x="0" y="2342423"/>
          <a:ext cx="6480720" cy="3931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Individuals and institutions that serve as champions</a:t>
          </a:r>
          <a:r>
            <a:rPr lang="en-CA" sz="1200" b="0" i="0" kern="1200" dirty="0">
              <a:solidFill>
                <a:schemeClr val="tx1"/>
              </a:solidFill>
            </a:rPr>
            <a:t>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9191" y="2361614"/>
        <a:ext cx="6442338" cy="354738"/>
      </dsp:txXfrm>
    </dsp:sp>
    <dsp:sp modelId="{4C6E1587-03CD-F647-BBDD-31D4225BE38C}">
      <dsp:nvSpPr>
        <dsp:cNvPr id="0" name=""/>
        <dsp:cNvSpPr/>
      </dsp:nvSpPr>
      <dsp:spPr>
        <a:xfrm>
          <a:off x="0" y="2774471"/>
          <a:ext cx="6480720" cy="3931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Stories that people tell about themselves and their ecosystem.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91" y="2793662"/>
        <a:ext cx="6442338" cy="354738"/>
      </dsp:txXfrm>
    </dsp:sp>
    <dsp:sp modelId="{2E29C896-A687-6241-96D2-72216EE17454}">
      <dsp:nvSpPr>
        <dsp:cNvPr id="0" name=""/>
        <dsp:cNvSpPr/>
      </dsp:nvSpPr>
      <dsp:spPr>
        <a:xfrm>
          <a:off x="0" y="3206518"/>
          <a:ext cx="6480720" cy="9058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b="1" i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Culture that is rich in social capital –makes the ecosystem come alive by connecting all the elements together.</a:t>
          </a:r>
          <a:endParaRPr lang="en-US" sz="105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22" y="3250740"/>
        <a:ext cx="6392276" cy="817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C086A-EC82-41F8-B35C-29D0FEF59B8A}">
      <dsp:nvSpPr>
        <dsp:cNvPr id="0" name=""/>
        <dsp:cNvSpPr/>
      </dsp:nvSpPr>
      <dsp:spPr>
        <a:xfrm>
          <a:off x="6284" y="68190"/>
          <a:ext cx="606274" cy="6062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20F13-DF74-4E31-8204-39024648640F}">
      <dsp:nvSpPr>
        <dsp:cNvPr id="0" name=""/>
        <dsp:cNvSpPr/>
      </dsp:nvSpPr>
      <dsp:spPr>
        <a:xfrm>
          <a:off x="6284" y="885392"/>
          <a:ext cx="1732212" cy="600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Signs of successful Entrepreneurial Activity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4" y="885392"/>
        <a:ext cx="1732212" cy="600861"/>
      </dsp:txXfrm>
    </dsp:sp>
    <dsp:sp modelId="{9D6E7B52-79B2-4D1C-A362-4B7FF369CE19}">
      <dsp:nvSpPr>
        <dsp:cNvPr id="0" name=""/>
        <dsp:cNvSpPr/>
      </dsp:nvSpPr>
      <dsp:spPr>
        <a:xfrm>
          <a:off x="6284" y="1584360"/>
          <a:ext cx="1732212" cy="33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able to articulate your value proposition and business goals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Show no doubts but never lie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Respect your ecosystem members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Give good feedback to your stakeholders --- all the way.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Don’t dismiss other’s ideas too readily…be a good listener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Your attitude leaves an indelible mark about you.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4" y="1584360"/>
        <a:ext cx="1732212" cy="3389126"/>
      </dsp:txXfrm>
    </dsp:sp>
    <dsp:sp modelId="{5FCA8FAC-6DBB-4A67-8015-229E1CAD7201}">
      <dsp:nvSpPr>
        <dsp:cNvPr id="0" name=""/>
        <dsp:cNvSpPr/>
      </dsp:nvSpPr>
      <dsp:spPr>
        <a:xfrm>
          <a:off x="2041634" y="68190"/>
          <a:ext cx="606274" cy="6062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17E5-5049-4753-942A-616685F4FF40}">
      <dsp:nvSpPr>
        <dsp:cNvPr id="0" name=""/>
        <dsp:cNvSpPr/>
      </dsp:nvSpPr>
      <dsp:spPr>
        <a:xfrm>
          <a:off x="2041634" y="885392"/>
          <a:ext cx="1732212" cy="600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Establish how you will measure success</a:t>
          </a:r>
          <a:endParaRPr lang="en-US" sz="14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1634" y="885392"/>
        <a:ext cx="1732212" cy="600861"/>
      </dsp:txXfrm>
    </dsp:sp>
    <dsp:sp modelId="{047F6A18-4BCB-4D38-B32A-61CEC3C6D3CA}">
      <dsp:nvSpPr>
        <dsp:cNvPr id="0" name=""/>
        <dsp:cNvSpPr/>
      </dsp:nvSpPr>
      <dsp:spPr>
        <a:xfrm>
          <a:off x="2041634" y="1584360"/>
          <a:ext cx="1732212" cy="33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Then ask yourself “Do others align with my measure?”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stakeholders?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My team?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1634" y="1584360"/>
        <a:ext cx="1732212" cy="3389126"/>
      </dsp:txXfrm>
    </dsp:sp>
    <dsp:sp modelId="{D43BED34-5804-48B1-8565-B4941D593F18}">
      <dsp:nvSpPr>
        <dsp:cNvPr id="0" name=""/>
        <dsp:cNvSpPr/>
      </dsp:nvSpPr>
      <dsp:spPr>
        <a:xfrm>
          <a:off x="4076984" y="68190"/>
          <a:ext cx="606274" cy="6062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36409-670B-43FF-B2BE-7A2457E7F268}">
      <dsp:nvSpPr>
        <dsp:cNvPr id="0" name=""/>
        <dsp:cNvSpPr/>
      </dsp:nvSpPr>
      <dsp:spPr>
        <a:xfrm>
          <a:off x="4076984" y="885392"/>
          <a:ext cx="1732212" cy="600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 how and what data you need to measure progress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6984" y="885392"/>
        <a:ext cx="1732212" cy="600861"/>
      </dsp:txXfrm>
    </dsp:sp>
    <dsp:sp modelId="{78F5EFBE-82C3-41AD-A160-71E6B2B4C3CE}">
      <dsp:nvSpPr>
        <dsp:cNvPr id="0" name=""/>
        <dsp:cNvSpPr/>
      </dsp:nvSpPr>
      <dsp:spPr>
        <a:xfrm>
          <a:off x="4076984" y="1584360"/>
          <a:ext cx="1732212" cy="33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your stakeholders align with this?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Make this clear and outside in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6984" y="1584360"/>
        <a:ext cx="1732212" cy="3389126"/>
      </dsp:txXfrm>
    </dsp:sp>
    <dsp:sp modelId="{B2819DFF-4613-43FC-9DC7-6B7DAC4643EF}">
      <dsp:nvSpPr>
        <dsp:cNvPr id="0" name=""/>
        <dsp:cNvSpPr/>
      </dsp:nvSpPr>
      <dsp:spPr>
        <a:xfrm>
          <a:off x="6112334" y="68190"/>
          <a:ext cx="606274" cy="6062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7941B-5F6C-47EC-A14F-0318FBEA7A07}">
      <dsp:nvSpPr>
        <dsp:cNvPr id="0" name=""/>
        <dsp:cNvSpPr/>
      </dsp:nvSpPr>
      <dsp:spPr>
        <a:xfrm>
          <a:off x="6112334" y="885392"/>
          <a:ext cx="1732212" cy="600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Being an entrepreneur is a reflective activity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112334" y="885392"/>
        <a:ext cx="1732212" cy="600861"/>
      </dsp:txXfrm>
    </dsp:sp>
    <dsp:sp modelId="{029364D1-44F8-47D5-86DC-8F68DBAE167A}">
      <dsp:nvSpPr>
        <dsp:cNvPr id="0" name=""/>
        <dsp:cNvSpPr/>
      </dsp:nvSpPr>
      <dsp:spPr>
        <a:xfrm>
          <a:off x="6112334" y="1584360"/>
          <a:ext cx="1732212" cy="33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 have to learn from what went well and what didn’t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Repeatedly doing the same thing and getting the same bad result leads to insolvency</a:t>
          </a: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!</a:t>
          </a:r>
        </a:p>
      </dsp:txBody>
      <dsp:txXfrm>
        <a:off x="6112334" y="1584360"/>
        <a:ext cx="1732212" cy="3389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ED552-DE6F-443E-8AD6-CDA1B33398E7}">
      <dsp:nvSpPr>
        <dsp:cNvPr id="0" name=""/>
        <dsp:cNvSpPr/>
      </dsp:nvSpPr>
      <dsp:spPr>
        <a:xfrm>
          <a:off x="764783" y="336490"/>
          <a:ext cx="809050" cy="690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75F98-6F55-4935-9A2F-74DA0F3C0B72}">
      <dsp:nvSpPr>
        <dsp:cNvPr id="0" name=""/>
        <dsp:cNvSpPr/>
      </dsp:nvSpPr>
      <dsp:spPr>
        <a:xfrm>
          <a:off x="13522" y="1194674"/>
          <a:ext cx="2311572" cy="116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are very few enterprises today that can say they don’t rely on the most up to date technologies to gain competitive advantage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13522" y="1194674"/>
        <a:ext cx="2311572" cy="1166685"/>
      </dsp:txXfrm>
    </dsp:sp>
    <dsp:sp modelId="{F53BB4B4-AF73-4C2F-A4A0-80FE861916B5}">
      <dsp:nvSpPr>
        <dsp:cNvPr id="0" name=""/>
        <dsp:cNvSpPr/>
      </dsp:nvSpPr>
      <dsp:spPr>
        <a:xfrm>
          <a:off x="9546" y="2775798"/>
          <a:ext cx="2311572" cy="17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D4800-463E-4DD0-8E43-88FBD8619100}">
      <dsp:nvSpPr>
        <dsp:cNvPr id="0" name=""/>
        <dsp:cNvSpPr/>
      </dsp:nvSpPr>
      <dsp:spPr>
        <a:xfrm>
          <a:off x="3480881" y="336490"/>
          <a:ext cx="809050" cy="690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391DD-1AD2-44FE-9319-347F2FAC74B0}">
      <dsp:nvSpPr>
        <dsp:cNvPr id="0" name=""/>
        <dsp:cNvSpPr/>
      </dsp:nvSpPr>
      <dsp:spPr>
        <a:xfrm>
          <a:off x="2729620" y="1194674"/>
          <a:ext cx="2311572" cy="116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Some examples include: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9620" y="1194674"/>
        <a:ext cx="2311572" cy="1166685"/>
      </dsp:txXfrm>
    </dsp:sp>
    <dsp:sp modelId="{BC619193-83FB-4FB0-ABA4-BABB77A51C21}">
      <dsp:nvSpPr>
        <dsp:cNvPr id="0" name=""/>
        <dsp:cNvSpPr/>
      </dsp:nvSpPr>
      <dsp:spPr>
        <a:xfrm>
          <a:off x="2806456" y="1337271"/>
          <a:ext cx="2311572" cy="17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use of opensource software (and potentially hardware)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use of web enabled applications, SaaS, AI and ML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Leveraging social media, crowd sourcing etc.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Licensing opportunities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Digital Marketing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 in class Sales support</a:t>
          </a:r>
        </a:p>
      </dsp:txBody>
      <dsp:txXfrm>
        <a:off x="2806456" y="1337271"/>
        <a:ext cx="2311572" cy="1794614"/>
      </dsp:txXfrm>
    </dsp:sp>
    <dsp:sp modelId="{BCFFBAEC-962F-4D2F-BB62-8431EAE4524C}">
      <dsp:nvSpPr>
        <dsp:cNvPr id="0" name=""/>
        <dsp:cNvSpPr/>
      </dsp:nvSpPr>
      <dsp:spPr>
        <a:xfrm>
          <a:off x="6196978" y="336490"/>
          <a:ext cx="809050" cy="690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FED5F-99EF-40E9-A382-1774F306EE4D}">
      <dsp:nvSpPr>
        <dsp:cNvPr id="0" name=""/>
        <dsp:cNvSpPr/>
      </dsp:nvSpPr>
      <dsp:spPr>
        <a:xfrm>
          <a:off x="5445717" y="1194674"/>
          <a:ext cx="2311572" cy="116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today’s world investors are looking at how quickly you can get into the market and generate revenues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45717" y="1194674"/>
        <a:ext cx="2311572" cy="1166685"/>
      </dsp:txXfrm>
    </dsp:sp>
    <dsp:sp modelId="{B0E32AF1-66DB-416B-BADF-00AF8F7D424E}">
      <dsp:nvSpPr>
        <dsp:cNvPr id="0" name=""/>
        <dsp:cNvSpPr/>
      </dsp:nvSpPr>
      <dsp:spPr>
        <a:xfrm>
          <a:off x="5445717" y="2439308"/>
          <a:ext cx="2311572" cy="1794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will determine your company’s valuation, its desirability as an investment opportunity etc.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45717" y="2439308"/>
        <a:ext cx="2311572" cy="1794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952B-996D-6B4F-83D0-98D3B23A6FC7}">
      <dsp:nvSpPr>
        <dsp:cNvPr id="0" name=""/>
        <dsp:cNvSpPr/>
      </dsp:nvSpPr>
      <dsp:spPr>
        <a:xfrm>
          <a:off x="0" y="638182"/>
          <a:ext cx="7770813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101" tIns="249936" rIns="6031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Customers and Investors are both stakeholders but their attitudes in those roles are not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Investors want your success and may even help you find customers, but their measures of success are not usually the measures of success used by your customers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So, the danger is that you will take too much time to satisfy investors at the risk of denying your customers the best you can do for them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Many CEOs of new companies report spending 60%+ of their time chasing down investors for the first/next round.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Contrast that with Entrepreneurs who get the lead customers first; get their product offering well defined and can articulate their value proposition well…….Their customers often help bootstrap the company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38182"/>
        <a:ext cx="7770813" cy="2494800"/>
      </dsp:txXfrm>
    </dsp:sp>
    <dsp:sp modelId="{902392B8-6FB7-BA49-8DA6-8EF6AB1B6623}">
      <dsp:nvSpPr>
        <dsp:cNvPr id="0" name=""/>
        <dsp:cNvSpPr/>
      </dsp:nvSpPr>
      <dsp:spPr>
        <a:xfrm>
          <a:off x="0" y="176809"/>
          <a:ext cx="5439569" cy="3542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03" tIns="0" rIns="205603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should make common sense to everybody in this room? Why?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93" y="194102"/>
        <a:ext cx="5404983" cy="319654"/>
      </dsp:txXfrm>
    </dsp:sp>
    <dsp:sp modelId="{E717EB7F-6511-974A-B4AD-29093A83DAB5}">
      <dsp:nvSpPr>
        <dsp:cNvPr id="0" name=""/>
        <dsp:cNvSpPr/>
      </dsp:nvSpPr>
      <dsp:spPr>
        <a:xfrm>
          <a:off x="0" y="4268013"/>
          <a:ext cx="77708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653D7-5D8D-B34A-8240-00A142053E96}">
      <dsp:nvSpPr>
        <dsp:cNvPr id="0" name=""/>
        <dsp:cNvSpPr/>
      </dsp:nvSpPr>
      <dsp:spPr>
        <a:xfrm>
          <a:off x="0" y="3633192"/>
          <a:ext cx="5509576" cy="78628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03" tIns="0" rIns="205603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great way to build a company is with your customer’s money (Bootstrap)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383" y="3671575"/>
        <a:ext cx="5432810" cy="709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69B74-DCCD-422C-93BB-57C8D6671098}">
      <dsp:nvSpPr>
        <dsp:cNvPr id="0" name=""/>
        <dsp:cNvSpPr/>
      </dsp:nvSpPr>
      <dsp:spPr>
        <a:xfrm>
          <a:off x="788375" y="241104"/>
          <a:ext cx="878554" cy="878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980B3-DAC3-471F-A666-BE7A881C8CB5}">
      <dsp:nvSpPr>
        <dsp:cNvPr id="0" name=""/>
        <dsp:cNvSpPr/>
      </dsp:nvSpPr>
      <dsp:spPr>
        <a:xfrm>
          <a:off x="5740" y="1333416"/>
          <a:ext cx="2510156" cy="78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are some really hard messages in here for all entrepreneurs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0" y="1333416"/>
        <a:ext cx="2510156" cy="784232"/>
      </dsp:txXfrm>
    </dsp:sp>
    <dsp:sp modelId="{A6ED7B04-3CB3-4FED-A4FE-45185170991A}">
      <dsp:nvSpPr>
        <dsp:cNvPr id="0" name=""/>
        <dsp:cNvSpPr/>
      </dsp:nvSpPr>
      <dsp:spPr>
        <a:xfrm>
          <a:off x="5740" y="2197787"/>
          <a:ext cx="2510156" cy="209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BRACE YOURSELVES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0" y="2197787"/>
        <a:ext cx="2510156" cy="2090062"/>
      </dsp:txXfrm>
    </dsp:sp>
    <dsp:sp modelId="{06C22B1C-5DBE-42BC-A5CF-0BFBB81BE83E}">
      <dsp:nvSpPr>
        <dsp:cNvPr id="0" name=""/>
        <dsp:cNvSpPr/>
      </dsp:nvSpPr>
      <dsp:spPr>
        <a:xfrm>
          <a:off x="3240362" y="261777"/>
          <a:ext cx="1031431" cy="878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9F556-7524-4842-B7E9-11EBB54F0504}">
      <dsp:nvSpPr>
        <dsp:cNvPr id="0" name=""/>
        <dsp:cNvSpPr/>
      </dsp:nvSpPr>
      <dsp:spPr>
        <a:xfrm>
          <a:off x="2718320" y="1332898"/>
          <a:ext cx="2510156" cy="78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path that you are embarking upon will be fraught with risk, uncertainty, ambiguity and many ups and downs.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8320" y="1332898"/>
        <a:ext cx="2510156" cy="784232"/>
      </dsp:txXfrm>
    </dsp:sp>
    <dsp:sp modelId="{0C9EA511-B59C-4671-AB7B-B6B0F742B734}">
      <dsp:nvSpPr>
        <dsp:cNvPr id="0" name=""/>
        <dsp:cNvSpPr/>
      </dsp:nvSpPr>
      <dsp:spPr>
        <a:xfrm>
          <a:off x="3031613" y="2197787"/>
          <a:ext cx="2510156" cy="209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4DA3A-8F8D-4DCC-912A-0458974A4047}">
      <dsp:nvSpPr>
        <dsp:cNvPr id="0" name=""/>
        <dsp:cNvSpPr/>
      </dsp:nvSpPr>
      <dsp:spPr>
        <a:xfrm>
          <a:off x="6480724" y="256532"/>
          <a:ext cx="878554" cy="878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45F11-9246-49B7-809A-2C9E7B7730FC}">
      <dsp:nvSpPr>
        <dsp:cNvPr id="0" name=""/>
        <dsp:cNvSpPr/>
      </dsp:nvSpPr>
      <dsp:spPr>
        <a:xfrm>
          <a:off x="5981046" y="1333416"/>
          <a:ext cx="2510156" cy="78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 is vital that you have a close support network to hold onto during those times: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81046" y="1333416"/>
        <a:ext cx="2510156" cy="784232"/>
      </dsp:txXfrm>
    </dsp:sp>
    <dsp:sp modelId="{B7D12934-1A9D-4E60-BF62-5CB327A889BA}">
      <dsp:nvSpPr>
        <dsp:cNvPr id="0" name=""/>
        <dsp:cNvSpPr/>
      </dsp:nvSpPr>
      <dsp:spPr>
        <a:xfrm>
          <a:off x="5981046" y="2197787"/>
          <a:ext cx="2510156" cy="209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“Family and Friends” are critical in offering re-enforcement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Your “Network” is a key component of sounding off and testing ideas. Don’t be afraid to use it.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Establish your trusted mentors to turn to for advice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Maintain a reflective attitude and from that you can see how you are changing.</a:t>
          </a:r>
          <a:endParaRPr lang="en-US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Don’t dwell on failures but recognize </a:t>
          </a: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weaknesses and address them head on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81046" y="2197787"/>
        <a:ext cx="2510156" cy="209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fld id="{B835B683-340B-7746-AE22-D3DAAF147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9AF4E2-E6F4-D140-8B4F-85D37B2F110D}" type="slidenum">
              <a:rPr lang="en-US"/>
              <a:pPr/>
              <a:t>2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09C3E6-AD0A-FD48-92BE-9641A0A8BFA5}" type="slidenum">
              <a:rPr lang="en-US"/>
              <a:pPr/>
              <a:t>13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3E1E7-23F3-BF4F-8B74-A16CCDA5FF34}" type="slidenum">
              <a:rPr lang="en-US"/>
              <a:pPr/>
              <a:t>16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62AA4-CE69-A54B-95D3-953D17A02F6D}" type="slidenum">
              <a:rPr lang="en-US"/>
              <a:pPr/>
              <a:t>17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0F9A3E-7866-9142-B2EF-899BD5FAD9BC}" type="slidenum">
              <a:rPr lang="en-US"/>
              <a:pPr/>
              <a:t>4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1574B8-3F87-E947-9D4B-F2EE615C0AE4}" type="slidenum">
              <a:rPr lang="en-US"/>
              <a:pPr/>
              <a:t>5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09FBF1-182A-EF49-A616-11B4430C659A}" type="slidenum">
              <a:rPr lang="en-US"/>
              <a:pPr/>
              <a:t>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18AB7-20EB-344B-AFE9-1F5999AEDE0A}" type="slidenum">
              <a:rPr lang="en-US"/>
              <a:pPr/>
              <a:t>7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5584B1-8D5C-2149-ADE0-C2E8C0237E58}" type="slidenum">
              <a:rPr lang="en-US"/>
              <a:pPr/>
              <a:t>8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7D058B-A58E-6C47-82C6-57DEAB9C7218}" type="slidenum">
              <a:rPr lang="en-US"/>
              <a:pPr/>
              <a:t>10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27A2A1-37C9-6245-802C-B2B43E7BE6E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BFAE88-BF73-2440-BC49-68393F117E2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15E0B6B-63FD-FC49-9688-00F726FFF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5CC744C-0C38-D040-9DD8-4ADC6B306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0"/>
            <a:ext cx="2055813" cy="6094413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19800" cy="6094413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1CACBEE-FBF5-2C4C-9EF6-15FD52659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C5213EB-D1FA-8043-B04C-8A5A853CF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4F3B4DA-3C16-1647-ABC7-3300D5ADB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084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524000"/>
            <a:ext cx="38100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BDC365-59C0-AE4D-920B-FE728AA10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01BD8C2-CC89-CD4D-A536-356B39036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9D269F-6C55-D047-8F65-CE21CFAD0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801D79B-FBFE-0143-9F0A-D8ED90276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EB67251-C2A8-3A42-8EF7-943584E39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E18F4D8-666A-BC41-9836-B9F1D6308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79413"/>
          </a:xfrm>
          <a:prstGeom prst="rect">
            <a:avLst/>
          </a:prstGeom>
          <a:solidFill>
            <a:srgbClr val="31287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0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99213"/>
            <a:ext cx="8366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18288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 i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Slide </a:t>
            </a:r>
            <a:fld id="{D6AFA11A-1D65-2D4C-B238-A7CD062289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373D15-9A1E-EA48-9E0A-81A55846F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E0DA-3623-5C5D-8DCD-B374A819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770813" cy="11414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Mann  FIET,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C.Eng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(UK), LSMIEEE</a:t>
            </a:r>
            <a:endParaRPr lang="en-C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8B13-3713-2B30-0429-432DA309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08413" cy="4570413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IDEA TO EMPIRE</a:t>
            </a:r>
          </a:p>
          <a:p>
            <a:pPr algn="ctr"/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NAVIGATING THE ENTREPRENEURIAL JOURNEY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5" name="Picture 4" descr="A clock and other objects on a wall&#10;&#10;Description automatically generated">
            <a:extLst>
              <a:ext uri="{FF2B5EF4-FFF2-40B4-BE49-F238E27FC236}">
                <a16:creationId xmlns:a16="http://schemas.microsoft.com/office/drawing/2014/main" id="{747D3DFB-A38F-6BC1-9EE2-20BBB2BE6F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31"/>
          <a:stretch/>
        </p:blipFill>
        <p:spPr>
          <a:xfrm rot="5400000">
            <a:off x="4190206" y="1904206"/>
            <a:ext cx="4570413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52400" y="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2500" b="1">
                <a:latin typeface="+mj-lt"/>
                <a:ea typeface="+mj-ea"/>
                <a:cs typeface="+mj-cs"/>
              </a:rPr>
              <a:t>Entrepreneurs strive for Effective Outcomes that make an Impact!</a:t>
            </a:r>
            <a:br>
              <a:rPr lang="en-US" sz="2500" b="1">
                <a:latin typeface="+mj-lt"/>
                <a:ea typeface="+mj-ea"/>
                <a:cs typeface="+mj-cs"/>
              </a:rPr>
            </a:br>
            <a:endParaRPr lang="en-US" sz="2500" b="1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401" name="Text Box 2">
            <a:extLst>
              <a:ext uri="{FF2B5EF4-FFF2-40B4-BE49-F238E27FC236}">
                <a16:creationId xmlns:a16="http://schemas.microsoft.com/office/drawing/2014/main" id="{EE7E5872-998A-F3AB-3367-E35344A68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269065"/>
              </p:ext>
            </p:extLst>
          </p:nvPr>
        </p:nvGraphicFramePr>
        <p:xfrm>
          <a:off x="609600" y="1052736"/>
          <a:ext cx="7850832" cy="504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3C864D-DBAB-C32D-58A9-31EC3CBEEE4D}"/>
              </a:ext>
            </a:extLst>
          </p:cNvPr>
          <p:cNvSpPr txBox="1"/>
          <p:nvPr/>
        </p:nvSpPr>
        <p:spPr>
          <a:xfrm>
            <a:off x="515519" y="1845654"/>
            <a:ext cx="1944216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0D128-CEB8-7725-05A0-1E77937278C7}"/>
              </a:ext>
            </a:extLst>
          </p:cNvPr>
          <p:cNvSpPr txBox="1"/>
          <p:nvPr/>
        </p:nvSpPr>
        <p:spPr>
          <a:xfrm>
            <a:off x="2590800" y="1875556"/>
            <a:ext cx="1944216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7C128-7634-118B-AE77-BA05174D734D}"/>
              </a:ext>
            </a:extLst>
          </p:cNvPr>
          <p:cNvSpPr txBox="1"/>
          <p:nvPr/>
        </p:nvSpPr>
        <p:spPr>
          <a:xfrm>
            <a:off x="4654183" y="1864212"/>
            <a:ext cx="1798240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6075E-2775-4E6F-C12E-2E099F93692D}"/>
              </a:ext>
            </a:extLst>
          </p:cNvPr>
          <p:cNvSpPr txBox="1"/>
          <p:nvPr/>
        </p:nvSpPr>
        <p:spPr>
          <a:xfrm>
            <a:off x="6684266" y="1845889"/>
            <a:ext cx="1944215" cy="4141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92163" y="328158"/>
            <a:ext cx="7770813" cy="1141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Leverage Technology as an Enabler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92163" y="5257800"/>
            <a:ext cx="755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3" name="Text Box 2">
            <a:extLst>
              <a:ext uri="{FF2B5EF4-FFF2-40B4-BE49-F238E27FC236}">
                <a16:creationId xmlns:a16="http://schemas.microsoft.com/office/drawing/2014/main" id="{646DF253-BC53-1E0C-3928-F6FB694C4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771251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09600" y="376602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latin typeface="+mj-lt"/>
                <a:ea typeface="+mj-ea"/>
                <a:cs typeface="+mj-cs"/>
              </a:rPr>
              <a:t>Understand that your Customers </a:t>
            </a:r>
            <a:br>
              <a:rPr lang="en-US" sz="2500" dirty="0">
                <a:latin typeface="+mj-lt"/>
                <a:ea typeface="+mj-ea"/>
                <a:cs typeface="+mj-cs"/>
              </a:rPr>
            </a:br>
            <a:r>
              <a:rPr lang="en-US" sz="2500" dirty="0">
                <a:latin typeface="+mj-lt"/>
                <a:ea typeface="+mj-ea"/>
                <a:cs typeface="+mj-cs"/>
              </a:rPr>
              <a:t>are your best allies.</a:t>
            </a:r>
            <a:br>
              <a:rPr lang="en-US" sz="2500" dirty="0">
                <a:latin typeface="+mj-lt"/>
                <a:ea typeface="+mj-ea"/>
                <a:cs typeface="+mj-cs"/>
              </a:rPr>
            </a:br>
            <a:endParaRPr lang="en-US" sz="25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60" name="Text Box 2">
            <a:extLst>
              <a:ext uri="{FF2B5EF4-FFF2-40B4-BE49-F238E27FC236}">
                <a16:creationId xmlns:a16="http://schemas.microsoft.com/office/drawing/2014/main" id="{6502F6E1-A980-5344-77F2-B6BBAF498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939099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73907" y="4650580"/>
            <a:ext cx="3510062" cy="11414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your personal support network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75163" y="5975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9" name="Text Box 2">
            <a:extLst>
              <a:ext uri="{FF2B5EF4-FFF2-40B4-BE49-F238E27FC236}">
                <a16:creationId xmlns:a16="http://schemas.microsoft.com/office/drawing/2014/main" id="{3604A7E2-90EF-7FE7-C8E8-59B2F8B47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434123"/>
              </p:ext>
            </p:extLst>
          </p:nvPr>
        </p:nvGraphicFramePr>
        <p:xfrm>
          <a:off x="410841" y="1043626"/>
          <a:ext cx="8496944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CE7635-3947-FDBD-4EF3-C1D2CDCD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152" y="116633"/>
            <a:ext cx="5018112" cy="8640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Common Mistakes?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45B2850-EB72-91F0-BEAC-D9F6988E2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058005"/>
              </p:ext>
            </p:extLst>
          </p:nvPr>
        </p:nvGraphicFramePr>
        <p:xfrm>
          <a:off x="609600" y="1141414"/>
          <a:ext cx="8066856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3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43547-1304-CB49-BF71-3AF6493E7B56}"/>
              </a:ext>
            </a:extLst>
          </p:cNvPr>
          <p:cNvSpPr txBox="1"/>
          <p:nvPr/>
        </p:nvSpPr>
        <p:spPr bwMode="auto">
          <a:xfrm>
            <a:off x="179512" y="4868"/>
            <a:ext cx="7770813" cy="1141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My </a:t>
            </a:r>
            <a:r>
              <a:rPr lang="en-US" sz="28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Final Words on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Entrepreneurship</a:t>
            </a: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F8334DF9-4564-893D-BD66-8DFE95265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50502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52400" y="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Words of Wisdom</a:t>
            </a:r>
          </a:p>
        </p:txBody>
      </p:sp>
      <p:graphicFrame>
        <p:nvGraphicFramePr>
          <p:cNvPr id="23556" name="Text Box 2">
            <a:extLst>
              <a:ext uri="{FF2B5EF4-FFF2-40B4-BE49-F238E27FC236}">
                <a16:creationId xmlns:a16="http://schemas.microsoft.com/office/drawing/2014/main" id="{76462E4A-FFCC-AD22-374C-388B12AF5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634009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3867125"/>
            <a:ext cx="7772400" cy="1362075"/>
          </a:xfrm>
        </p:spPr>
        <p:txBody>
          <a:bodyPr wrap="square" anchor="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Questions and Discussions</a:t>
            </a:r>
          </a:p>
        </p:txBody>
      </p:sp>
      <p:sp>
        <p:nvSpPr>
          <p:cNvPr id="25606" name="Text Placeholder 2">
            <a:extLst>
              <a:ext uri="{FF2B5EF4-FFF2-40B4-BE49-F238E27FC236}">
                <a16:creationId xmlns:a16="http://schemas.microsoft.com/office/drawing/2014/main" id="{F664010C-25AD-A3CB-92E0-314E1C51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1500187"/>
          </a:xfrm>
        </p:spPr>
        <p:txBody>
          <a:bodyPr anchor="t"/>
          <a:lstStyle/>
          <a:p>
            <a:pPr algn="ctr"/>
            <a:r>
              <a:rPr lang="en-US" sz="3600" b="1" dirty="0"/>
              <a:t>OVER TO YOU NOW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552" y="836712"/>
            <a:ext cx="49118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need for Entrepreneurs?</a:t>
            </a:r>
          </a:p>
        </p:txBody>
      </p:sp>
      <p:graphicFrame>
        <p:nvGraphicFramePr>
          <p:cNvPr id="7174" name="Text Box 2">
            <a:extLst>
              <a:ext uri="{FF2B5EF4-FFF2-40B4-BE49-F238E27FC236}">
                <a16:creationId xmlns:a16="http://schemas.microsoft.com/office/drawing/2014/main" id="{205DCB31-F9FE-6C6E-06BF-589FBDEF2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158717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712D7A3-B9EE-8973-DD04-639C50937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8" y="260648"/>
            <a:ext cx="1996357" cy="19963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6FEA-467C-3446-EE29-5FB43103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192880"/>
            <a:ext cx="7770813" cy="11414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CA" dirty="0"/>
              <a:t>Entrepreneurship?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BBD3-E912-BA29-5469-4CC08F80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99034"/>
            <a:ext cx="7770813" cy="4570413"/>
          </a:xfrm>
        </p:spPr>
        <p:txBody>
          <a:bodyPr/>
          <a:lstStyle/>
          <a:p>
            <a:pPr algn="ctr"/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Stephenson’s Working Definition of Entrepreneurship</a:t>
            </a:r>
          </a:p>
          <a:p>
            <a:pPr algn="ctr"/>
            <a:endParaRPr lang="en-C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process by which individuals – either on their own or inside organizations – pursue opportunities without regard to the resources they currently control”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67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" y="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Entrepreneurship- My experience?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89ADC-AE9D-5648-8D24-EF3423C72CD6}"/>
              </a:ext>
            </a:extLst>
          </p:cNvPr>
          <p:cNvSpPr txBox="1"/>
          <p:nvPr/>
        </p:nvSpPr>
        <p:spPr>
          <a:xfrm>
            <a:off x="683568" y="2708920"/>
            <a:ext cx="8208912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196" name="Text Box 2">
            <a:extLst>
              <a:ext uri="{FF2B5EF4-FFF2-40B4-BE49-F238E27FC236}">
                <a16:creationId xmlns:a16="http://schemas.microsoft.com/office/drawing/2014/main" id="{1AA757F9-5420-7A78-AEE2-2BE9C8461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011123"/>
              </p:ext>
            </p:extLst>
          </p:nvPr>
        </p:nvGraphicFramePr>
        <p:xfrm>
          <a:off x="395536" y="90872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09600" y="192880"/>
            <a:ext cx="7770813" cy="1141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What about you?</a:t>
            </a:r>
          </a:p>
        </p:txBody>
      </p:sp>
      <p:graphicFrame>
        <p:nvGraphicFramePr>
          <p:cNvPr id="9220" name="Text Box 2">
            <a:extLst>
              <a:ext uri="{FF2B5EF4-FFF2-40B4-BE49-F238E27FC236}">
                <a16:creationId xmlns:a16="http://schemas.microsoft.com/office/drawing/2014/main" id="{C74AB14F-5952-BC5A-E802-415E83655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812457"/>
              </p:ext>
            </p:extLst>
          </p:nvPr>
        </p:nvGraphicFramePr>
        <p:xfrm>
          <a:off x="609600" y="1524000"/>
          <a:ext cx="7770813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536" y="192880"/>
            <a:ext cx="7770813" cy="11414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USA and Canada 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What does the data say?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770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USA a new enterprise is created every 6.3 seconds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 census bureau in 2023 reported that over 5 million new companies were created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in times of economic duress this can rise significantly (between 18 &amp; 20%)  (Post Pandemic)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times of duress some magnificent companies have been created (FedEx (oil crisis 1973))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Entrepreneurs cautiously optimistic about job creation – but have some concern arising over slowing economy, inflation and investor caution.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Canada there are signs of reducing levels of entrepreneurship 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From the BDC report (Fall 2023) </a:t>
            </a:r>
          </a:p>
          <a:p>
            <a:pPr marL="800100" lvl="4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 entrepreneurs per 1000  in 2022 compared with 3 entrepreneurs per 1000 in 2000.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Stats Canada Reports: </a:t>
            </a:r>
          </a:p>
          <a:p>
            <a:pPr marL="800100" lvl="4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around 1million entrepreneurial companies in Canada, with about 100,000 created each year  	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eaLnBrk="0" hangingPunct="0">
              <a:lnSpc>
                <a:spcPct val="90000"/>
              </a:lnSpc>
              <a:spcBef>
                <a:spcPts val="600"/>
              </a:spcBef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Entrepreneurship is a vital component in the USA, Canada and World economies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None/>
            </a:pPr>
            <a:endParaRPr lang="en-US" sz="1500" b="1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Font typeface="Times New Roman" charset="0"/>
              <a:buNone/>
            </a:pPr>
            <a:endParaRPr lang="en-US" sz="1500" b="1" dirty="0">
              <a:latin typeface="+mn-lt"/>
              <a:ea typeface="+mn-ea"/>
              <a:cs typeface="+mn-cs"/>
            </a:endParaRPr>
          </a:p>
          <a:p>
            <a:pPr marL="342900" lvl="1" indent="-342900" eaLnBrk="0" hangingPunct="0">
              <a:lnSpc>
                <a:spcPct val="90000"/>
              </a:lnSpc>
              <a:spcBef>
                <a:spcPts val="600"/>
              </a:spcBef>
            </a:pPr>
            <a:endParaRPr lang="en-US" sz="15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3400" y="571500"/>
            <a:ext cx="5562600" cy="1143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latin typeface="Arial" charset="0"/>
              </a:rPr>
              <a:t>Let’s Clarify the Terminology!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2166938"/>
            <a:ext cx="69834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latin typeface="Tahoma" charset="0"/>
              </a:rPr>
              <a:t>Entrepreneur</a:t>
            </a:r>
            <a:r>
              <a:rPr lang="en-US" sz="1800">
                <a:latin typeface="Tahoma" charset="0"/>
              </a:rPr>
              <a:t>					</a:t>
            </a:r>
            <a:r>
              <a:rPr lang="en-US">
                <a:latin typeface="Tahoma" charset="0"/>
              </a:rPr>
              <a:t>Individual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5500" y="3081338"/>
            <a:ext cx="6681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latin typeface="Tahoma" charset="0"/>
              </a:rPr>
              <a:t>Entrepreneurship				Process</a:t>
            </a:r>
          </a:p>
          <a:p>
            <a:pPr eaLnBrk="0" hangingPunct="0"/>
            <a:endParaRPr lang="en-US">
              <a:latin typeface="Tahoma" charset="0"/>
            </a:endParaRPr>
          </a:p>
          <a:p>
            <a:pPr eaLnBrk="0" hangingPunct="0"/>
            <a:endParaRPr lang="en-US">
              <a:latin typeface="Tahoma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2325" y="3995738"/>
            <a:ext cx="7780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latin typeface="Tahoma" charset="0"/>
              </a:rPr>
              <a:t>Entrepreneurial				Attitudes, skills </a:t>
            </a:r>
          </a:p>
          <a:p>
            <a:pPr eaLnBrk="0" hangingPunct="0"/>
            <a:r>
              <a:rPr lang="en-US" dirty="0">
                <a:latin typeface="Tahoma" charset="0"/>
              </a:rPr>
              <a:t>							and behaviors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22325" y="4910138"/>
            <a:ext cx="76342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latin typeface="Tahoma" charset="0"/>
              </a:rPr>
              <a:t>Entrepreneurial Ecosystem			Role of society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429000" y="2286000"/>
            <a:ext cx="2743200" cy="304800"/>
          </a:xfrm>
          <a:prstGeom prst="homePlate">
            <a:avLst>
              <a:gd name="adj" fmla="val 225000"/>
            </a:avLst>
          </a:prstGeom>
          <a:solidFill>
            <a:srgbClr val="0F6FC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657600" y="3276600"/>
            <a:ext cx="2362200" cy="304800"/>
          </a:xfrm>
          <a:prstGeom prst="homePlate">
            <a:avLst>
              <a:gd name="adj" fmla="val 193750"/>
            </a:avLst>
          </a:prstGeom>
          <a:solidFill>
            <a:srgbClr val="0F6FC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962400" y="4191000"/>
            <a:ext cx="2133600" cy="304800"/>
          </a:xfrm>
          <a:prstGeom prst="homePlate">
            <a:avLst>
              <a:gd name="adj" fmla="val 175000"/>
            </a:avLst>
          </a:prstGeom>
          <a:solidFill>
            <a:srgbClr val="0F6FC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876800" y="5105400"/>
            <a:ext cx="1143000" cy="304800"/>
          </a:xfrm>
          <a:prstGeom prst="homePlate">
            <a:avLst>
              <a:gd name="adj" fmla="val 93750"/>
            </a:avLst>
          </a:prstGeom>
          <a:solidFill>
            <a:srgbClr val="0F6FC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98525" y="5822950"/>
            <a:ext cx="76136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latin typeface="Tahoma" charset="0"/>
              </a:rPr>
              <a:t>I will come back to these later in discussion because whilst they are often</a:t>
            </a:r>
          </a:p>
          <a:p>
            <a:pPr eaLnBrk="0" hangingPunct="0"/>
            <a:r>
              <a:rPr lang="en-US" sz="1800" dirty="0">
                <a:latin typeface="Tahoma" charset="0"/>
              </a:rPr>
              <a:t>Commonly used to mean the same thing…..THEY ARE NOT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want to be an entrepreneur </a:t>
            </a:r>
            <a:r>
              <a:rPr lang="en-US" sz="3600" b="1" dirty="0">
                <a:latin typeface="+mj-lt"/>
                <a:ea typeface="+mj-ea"/>
                <a:cs typeface="+mj-cs"/>
              </a:rPr>
              <a:t>--</a:t>
            </a:r>
          </a:p>
        </p:txBody>
      </p:sp>
      <p:sp>
        <p:nvSpPr>
          <p:cNvPr id="14357" name="Text Placeholder 2">
            <a:extLst>
              <a:ext uri="{FF2B5EF4-FFF2-40B4-BE49-F238E27FC236}">
                <a16:creationId xmlns:a16="http://schemas.microsoft.com/office/drawing/2014/main" id="{6C10D949-908E-B8C8-AC40-3D61D691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906" y="1135485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recommendations</a:t>
            </a:r>
          </a:p>
        </p:txBody>
      </p:sp>
      <p:graphicFrame>
        <p:nvGraphicFramePr>
          <p:cNvPr id="14346" name="Text Box 2">
            <a:extLst>
              <a:ext uri="{FF2B5EF4-FFF2-40B4-BE49-F238E27FC236}">
                <a16:creationId xmlns:a16="http://schemas.microsoft.com/office/drawing/2014/main" id="{7B64C77C-9AF5-B3B2-A010-6987B167D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411855"/>
              </p:ext>
            </p:extLst>
          </p:nvPr>
        </p:nvGraphicFramePr>
        <p:xfrm>
          <a:off x="1763688" y="2132856"/>
          <a:ext cx="5616624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97488E-49BD-6517-7921-9D7E1CBD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770813" cy="1141413"/>
          </a:xfrm>
        </p:spPr>
        <p:txBody>
          <a:bodyPr/>
          <a:lstStyle/>
          <a:p>
            <a:pPr algn="ctr"/>
            <a:r>
              <a:rPr lang="en-US" dirty="0"/>
              <a:t>So What is an Entrepreneurial Ecosystem?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73430F0-2346-B707-EDB4-D31B4CEC4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093496"/>
              </p:ext>
            </p:extLst>
          </p:nvPr>
        </p:nvGraphicFramePr>
        <p:xfrm>
          <a:off x="1331640" y="1302601"/>
          <a:ext cx="6480720" cy="425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9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1554</Words>
  <Application>Microsoft Office PowerPoint</Application>
  <PresentationFormat>On-screen Show (4:3)</PresentationFormat>
  <Paragraphs>179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David Mann  FIET, C.Eng(UK), LSMIEEE</vt:lpstr>
      <vt:lpstr>PowerPoint Presentation</vt:lpstr>
      <vt:lpstr>Entrepreneurship?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an Entrepreneurial Ecosystem?</vt:lpstr>
      <vt:lpstr>PowerPoint Presentation</vt:lpstr>
      <vt:lpstr>PowerPoint Presentation</vt:lpstr>
      <vt:lpstr>PowerPoint Presentation</vt:lpstr>
      <vt:lpstr>PowerPoint Presentation</vt:lpstr>
      <vt:lpstr>Common Mistakes?</vt:lpstr>
      <vt:lpstr>PowerPoint Presentation</vt:lpstr>
      <vt:lpstr>PowerPoint Presentation</vt:lpstr>
      <vt:lpstr>Questions and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Mann</dc:creator>
  <cp:lastModifiedBy>David Mann</cp:lastModifiedBy>
  <cp:revision>20</cp:revision>
  <dcterms:created xsi:type="dcterms:W3CDTF">2024-07-11T18:07:18Z</dcterms:created>
  <dcterms:modified xsi:type="dcterms:W3CDTF">2024-07-23T21:36:42Z</dcterms:modified>
</cp:coreProperties>
</file>