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5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3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1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4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8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3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8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AEB1-8AC9-4A17-9E2E-A5B790517A3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C5974-0C68-43ED-A408-D5296BC8A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7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1" y="0"/>
            <a:ext cx="6944236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98" y="4149090"/>
            <a:ext cx="68846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In-Person Life Grade Luncheon is scheduled for October 27. The topic of this year’s meeting is: Towards the 100% Clean Energy Future</a:t>
            </a:r>
          </a:p>
          <a:p>
            <a:pPr marL="8001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Opportunities </a:t>
            </a:r>
            <a:r>
              <a:rPr lang="en-US" sz="2000" dirty="0"/>
              <a:t>and challenges related to the 100 % clean energy system</a:t>
            </a:r>
            <a:endParaRPr lang="en-US" sz="2000" dirty="0">
              <a:latin typeface="Times New Roman"/>
            </a:endParaRPr>
          </a:p>
          <a:p>
            <a:pPr marL="8001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Distributed </a:t>
            </a:r>
            <a:r>
              <a:rPr lang="en-US" sz="2000" dirty="0"/>
              <a:t>energy resources (DERs) widespread</a:t>
            </a:r>
            <a:endParaRPr lang="en-US" sz="2000" dirty="0">
              <a:latin typeface="Times New Roman"/>
            </a:endParaRPr>
          </a:p>
          <a:p>
            <a:pPr marL="8001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Role </a:t>
            </a:r>
            <a:r>
              <a:rPr lang="en-US" sz="2000" dirty="0"/>
              <a:t>of smart inverters and fast electronics to regulate the voltage</a:t>
            </a:r>
            <a:endParaRPr lang="en-US" sz="2000" dirty="0">
              <a:latin typeface="Times New Roman"/>
            </a:endParaRPr>
          </a:p>
          <a:p>
            <a:pPr marL="8001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Mother </a:t>
            </a:r>
            <a:r>
              <a:rPr lang="en-US" sz="2000" dirty="0"/>
              <a:t>Nature grid challenges</a:t>
            </a:r>
            <a:endParaRPr lang="en-US" sz="2000" dirty="0">
              <a:latin typeface="Times New Roman"/>
            </a:endParaRPr>
          </a:p>
          <a:p>
            <a:pPr marL="8001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smarter grid &amp; emerging technologies role</a:t>
            </a:r>
            <a:endParaRPr lang="en-US" sz="2000" dirty="0">
              <a:latin typeface="Times New Roman"/>
            </a:endParaRPr>
          </a:p>
          <a:p>
            <a:pPr marL="8001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Inertia </a:t>
            </a:r>
            <a:r>
              <a:rPr lang="en-US" sz="2000" dirty="0"/>
              <a:t>challenges</a:t>
            </a:r>
            <a:endParaRPr lang="en-US" sz="2000" dirty="0">
              <a:latin typeface="Times New Roman"/>
            </a:endParaRPr>
          </a:p>
          <a:p>
            <a:pPr marL="8001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Role </a:t>
            </a:r>
            <a:r>
              <a:rPr lang="en-US" sz="2000" dirty="0"/>
              <a:t>of data, big data, Machine Learning and Artificial </a:t>
            </a:r>
            <a:r>
              <a:rPr lang="en-US" sz="2000" dirty="0" smtClean="0"/>
              <a:t>Intelligence</a:t>
            </a:r>
          </a:p>
          <a:p>
            <a:pPr marL="457200"/>
            <a:r>
              <a:rPr lang="en-US" sz="2000" dirty="0" smtClean="0">
                <a:latin typeface="Times New Roman"/>
              </a:rPr>
              <a:t>Registration required</a:t>
            </a:r>
            <a:r>
              <a:rPr lang="en-US" sz="2000" dirty="0">
                <a:latin typeface="Times New Roman"/>
              </a:rPr>
              <a:t>: https://meetings.vtools.ieee.org/m/323673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8852" y="2392740"/>
            <a:ext cx="61722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Thursday, October 27, 2022 – In-Person Awards Luncheon</a:t>
            </a:r>
          </a:p>
          <a:p>
            <a:pPr algn="ctr"/>
            <a:r>
              <a:rPr lang="en-US" sz="1600" b="1" dirty="0" smtClean="0"/>
              <a:t>12 noon – at the Greek </a:t>
            </a:r>
            <a:r>
              <a:rPr lang="en-US" sz="1600" b="1" dirty="0" err="1" smtClean="0"/>
              <a:t>Taverna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292 Bloomfield Avenue, Montclair, NJ </a:t>
            </a:r>
            <a:r>
              <a:rPr lang="en-US" sz="1600" b="1" dirty="0" smtClean="0"/>
              <a:t>07042</a:t>
            </a:r>
          </a:p>
          <a:p>
            <a:pPr algn="ctr"/>
            <a:r>
              <a:rPr lang="en-US" sz="1600" b="1" dirty="0" smtClean="0"/>
              <a:t>Parking is free and more than adequate.</a:t>
            </a:r>
          </a:p>
          <a:p>
            <a:pPr algn="ctr"/>
            <a:endParaRPr lang="en-US" sz="800" b="1" dirty="0" smtClean="0"/>
          </a:p>
          <a:p>
            <a:pPr algn="ctr"/>
            <a:r>
              <a:rPr lang="en-US" sz="1600" b="1" dirty="0" smtClean="0"/>
              <a:t> </a:t>
            </a:r>
            <a:r>
              <a:rPr lang="en-US" sz="1600" b="1" dirty="0"/>
              <a:t>Towards the 100% clean energy future – How can IEEE Help</a:t>
            </a:r>
          </a:p>
        </p:txBody>
      </p:sp>
    </p:spTree>
    <p:extLst>
      <p:ext uri="{BB962C8B-B14F-4D97-AF65-F5344CB8AC3E}">
        <p14:creationId xmlns:p14="http://schemas.microsoft.com/office/powerpoint/2010/main" val="4027310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Dina</cp:lastModifiedBy>
  <cp:revision>7</cp:revision>
  <dcterms:created xsi:type="dcterms:W3CDTF">2021-09-01T01:39:35Z</dcterms:created>
  <dcterms:modified xsi:type="dcterms:W3CDTF">2022-09-18T17:05:19Z</dcterms:modified>
</cp:coreProperties>
</file>